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648" r:id="rId2"/>
    <p:sldId id="680" r:id="rId3"/>
    <p:sldId id="690" r:id="rId4"/>
    <p:sldId id="702" r:id="rId5"/>
    <p:sldId id="693" r:id="rId6"/>
    <p:sldId id="704" r:id="rId7"/>
    <p:sldId id="694" r:id="rId8"/>
    <p:sldId id="695" r:id="rId9"/>
    <p:sldId id="696" r:id="rId10"/>
    <p:sldId id="697" r:id="rId11"/>
    <p:sldId id="698" r:id="rId12"/>
    <p:sldId id="699" r:id="rId13"/>
    <p:sldId id="671" r:id="rId14"/>
    <p:sldId id="673" r:id="rId15"/>
    <p:sldId id="675" r:id="rId16"/>
    <p:sldId id="707" r:id="rId17"/>
    <p:sldId id="705" r:id="rId18"/>
  </p:sldIdLst>
  <p:sldSz cx="9144000" cy="6858000" type="screen4x3"/>
  <p:notesSz cx="6867525" cy="9993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99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2224" autoAdjust="0"/>
  </p:normalViewPr>
  <p:slideViewPr>
    <p:cSldViewPr>
      <p:cViewPr>
        <p:scale>
          <a:sx n="87" d="100"/>
          <a:sy n="87" d="100"/>
        </p:scale>
        <p:origin x="-1578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535993250756244"/>
          <c:y val="7.4064425829504316E-2"/>
          <c:w val="0.44853450901884223"/>
          <c:h val="0.5703917861619066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факторы риска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результаты осмотра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отклонения в работе ССС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результаты осмотра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отклонения в работе БЛС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результаты осмотра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гиперхолестеринемия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результаты осмотра 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гипергликемия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результаты осмотра 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жидкость выше нормы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результаты осмотра 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axId val="96552832"/>
        <c:axId val="96554368"/>
      </c:barChart>
      <c:catAx>
        <c:axId val="96552832"/>
        <c:scaling>
          <c:orientation val="minMax"/>
        </c:scaling>
        <c:axPos val="b"/>
        <c:tickLblPos val="nextTo"/>
        <c:crossAx val="96554368"/>
        <c:crosses val="autoZero"/>
        <c:auto val="1"/>
        <c:lblAlgn val="ctr"/>
        <c:lblOffset val="100"/>
      </c:catAx>
      <c:valAx>
        <c:axId val="96554368"/>
        <c:scaling>
          <c:orientation val="minMax"/>
        </c:scaling>
        <c:axPos val="l"/>
        <c:majorGridlines/>
        <c:numFmt formatCode="General" sourceLinked="1"/>
        <c:tickLblPos val="nextTo"/>
        <c:crossAx val="96552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964390733981575"/>
          <c:y val="4.3058316302248094E-2"/>
          <c:w val="0.39453554019266296"/>
          <c:h val="0.86338992294113071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практически здоровые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результаты осмотра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факторами риска и ФО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результаты осмотра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курение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результаты осмотра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axId val="96588544"/>
        <c:axId val="96590080"/>
      </c:barChart>
      <c:catAx>
        <c:axId val="96588544"/>
        <c:scaling>
          <c:orientation val="minMax"/>
        </c:scaling>
        <c:axPos val="b"/>
        <c:tickLblPos val="nextTo"/>
        <c:crossAx val="96590080"/>
        <c:crosses val="autoZero"/>
        <c:auto val="1"/>
        <c:lblAlgn val="ctr"/>
        <c:lblOffset val="100"/>
      </c:catAx>
      <c:valAx>
        <c:axId val="96590080"/>
        <c:scaling>
          <c:orientation val="minMax"/>
        </c:scaling>
        <c:axPos val="l"/>
        <c:majorGridlines/>
        <c:numFmt formatCode="General" sourceLinked="1"/>
        <c:tickLblPos val="nextTo"/>
        <c:crossAx val="96588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984460244796292"/>
          <c:y val="2.4722933070866142E-2"/>
          <c:w val="0.3701553975520393"/>
          <c:h val="0.5748399365129979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обследованио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отклонения в работе ССС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</c:v>
                </c:pt>
                <c:pt idx="1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отклонения в работе БЛС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гиперхолестеринемия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гипергликемия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жидкость выше нормы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курение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</c:ser>
        <c:shape val="cylinder"/>
        <c:axId val="129196032"/>
        <c:axId val="129197568"/>
        <c:axId val="0"/>
      </c:bar3DChart>
      <c:catAx>
        <c:axId val="129196032"/>
        <c:scaling>
          <c:orientation val="minMax"/>
        </c:scaling>
        <c:axPos val="b"/>
        <c:numFmt formatCode="mmm/yy" sourceLinked="1"/>
        <c:tickLblPos val="nextTo"/>
        <c:crossAx val="129197568"/>
        <c:crosses val="autoZero"/>
        <c:auto val="1"/>
        <c:lblAlgn val="ctr"/>
        <c:lblOffset val="100"/>
      </c:catAx>
      <c:valAx>
        <c:axId val="129197568"/>
        <c:scaling>
          <c:orientation val="minMax"/>
        </c:scaling>
        <c:axPos val="l"/>
        <c:majorGridlines/>
        <c:numFmt formatCode="General" sourceLinked="1"/>
        <c:tickLblPos val="nextTo"/>
        <c:crossAx val="129196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599289811777813"/>
          <c:y val="2.0361828325158544E-2"/>
          <c:w val="0.25504358014905981"/>
          <c:h val="0.9371905476659006"/>
        </c:manualLayout>
      </c:layout>
      <c:txPr>
        <a:bodyPr/>
        <a:lstStyle/>
        <a:p>
          <a:pPr>
            <a:defRPr sz="15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F1866-0EAE-4CBD-A778-DADABBAEBFF7}" type="doc">
      <dgm:prSet loTypeId="urn:microsoft.com/office/officeart/2005/8/layout/target3" loCatId="list" qsTypeId="urn:microsoft.com/office/officeart/2005/8/quickstyle/3d3" qsCatId="3D" csTypeId="urn:microsoft.com/office/officeart/2005/8/colors/accent4_2" csCatId="accent4" phldr="1"/>
      <dgm:spPr/>
    </dgm:pt>
    <dgm:pt modelId="{668FC0C4-5012-46FA-9D8D-EE50B935A4D2}">
      <dgm:prSet phldrT="[Текст]"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научность</a:t>
          </a:r>
          <a:endParaRPr lang="ru-RU" b="1" dirty="0">
            <a:solidFill>
              <a:srgbClr val="002060"/>
            </a:solidFill>
          </a:endParaRPr>
        </a:p>
      </dgm:t>
    </dgm:pt>
    <dgm:pt modelId="{E4C62B66-6E0F-4FC9-A5DC-9CB81E0D734D}" type="parTrans" cxnId="{4CEA70B6-2CAB-4043-B67A-17E4CA367E5F}">
      <dgm:prSet/>
      <dgm:spPr/>
      <dgm:t>
        <a:bodyPr/>
        <a:lstStyle/>
        <a:p>
          <a:endParaRPr lang="ru-RU"/>
        </a:p>
      </dgm:t>
    </dgm:pt>
    <dgm:pt modelId="{2B0E1158-1CC1-43E8-B5F8-947077EBA30C}" type="sibTrans" cxnId="{4CEA70B6-2CAB-4043-B67A-17E4CA367E5F}">
      <dgm:prSet/>
      <dgm:spPr/>
      <dgm:t>
        <a:bodyPr/>
        <a:lstStyle/>
        <a:p>
          <a:endParaRPr lang="ru-RU"/>
        </a:p>
      </dgm:t>
    </dgm:pt>
    <dgm:pt modelId="{F0550730-A13C-488D-B7BB-018ED670C378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системность</a:t>
          </a:r>
          <a:endParaRPr lang="ru-RU" b="1" dirty="0">
            <a:solidFill>
              <a:srgbClr val="002060"/>
            </a:solidFill>
          </a:endParaRPr>
        </a:p>
      </dgm:t>
    </dgm:pt>
    <dgm:pt modelId="{5D4BAF74-7BAD-403E-98E9-1330E3B6740C}" type="parTrans" cxnId="{8D6E9158-2173-4456-9F64-B6C18FC5C5F2}">
      <dgm:prSet/>
      <dgm:spPr/>
      <dgm:t>
        <a:bodyPr/>
        <a:lstStyle/>
        <a:p>
          <a:endParaRPr lang="ru-RU"/>
        </a:p>
      </dgm:t>
    </dgm:pt>
    <dgm:pt modelId="{08C4F986-436E-4CA2-8570-6804D5A36E5A}" type="sibTrans" cxnId="{8D6E9158-2173-4456-9F64-B6C18FC5C5F2}">
      <dgm:prSet/>
      <dgm:spPr/>
      <dgm:t>
        <a:bodyPr/>
        <a:lstStyle/>
        <a:p>
          <a:endParaRPr lang="ru-RU"/>
        </a:p>
      </dgm:t>
    </dgm:pt>
    <dgm:pt modelId="{905BE323-3DD6-4B5A-967C-8026331FC94C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преемственность</a:t>
          </a:r>
          <a:endParaRPr lang="ru-RU" b="1" dirty="0">
            <a:solidFill>
              <a:srgbClr val="002060"/>
            </a:solidFill>
          </a:endParaRPr>
        </a:p>
      </dgm:t>
    </dgm:pt>
    <dgm:pt modelId="{882BE741-0A33-42E0-8C11-C6237F93BDD7}" type="parTrans" cxnId="{48C64671-4E11-48C9-9D79-607ED4AFFF94}">
      <dgm:prSet/>
      <dgm:spPr/>
      <dgm:t>
        <a:bodyPr/>
        <a:lstStyle/>
        <a:p>
          <a:endParaRPr lang="ru-RU"/>
        </a:p>
      </dgm:t>
    </dgm:pt>
    <dgm:pt modelId="{54A30C2D-10A7-48BD-99D9-DDE2AE0FC22B}" type="sibTrans" cxnId="{48C64671-4E11-48C9-9D79-607ED4AFFF94}">
      <dgm:prSet/>
      <dgm:spPr/>
      <dgm:t>
        <a:bodyPr/>
        <a:lstStyle/>
        <a:p>
          <a:endParaRPr lang="ru-RU"/>
        </a:p>
      </dgm:t>
    </dgm:pt>
    <dgm:pt modelId="{4AE93734-5172-41F5-BBAC-C410D10B27EC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региональная специфика</a:t>
          </a:r>
          <a:endParaRPr lang="ru-RU" b="1" dirty="0">
            <a:solidFill>
              <a:srgbClr val="002060"/>
            </a:solidFill>
          </a:endParaRPr>
        </a:p>
      </dgm:t>
    </dgm:pt>
    <dgm:pt modelId="{0D067D26-952D-404A-AD4D-57C27665D79D}" type="parTrans" cxnId="{57C0C8DA-FCEC-411B-A1A1-2DDCE1D49F83}">
      <dgm:prSet/>
      <dgm:spPr/>
      <dgm:t>
        <a:bodyPr/>
        <a:lstStyle/>
        <a:p>
          <a:endParaRPr lang="ru-RU"/>
        </a:p>
      </dgm:t>
    </dgm:pt>
    <dgm:pt modelId="{9CBDF6E3-4993-4547-A741-7B1F2BDF3DC6}" type="sibTrans" cxnId="{57C0C8DA-FCEC-411B-A1A1-2DDCE1D49F83}">
      <dgm:prSet/>
      <dgm:spPr/>
      <dgm:t>
        <a:bodyPr/>
        <a:lstStyle/>
        <a:p>
          <a:endParaRPr lang="ru-RU"/>
        </a:p>
      </dgm:t>
    </dgm:pt>
    <dgm:pt modelId="{DC8EC581-ACE6-4794-A35C-9EFB40DDF3D8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адресность</a:t>
          </a:r>
          <a:endParaRPr lang="ru-RU" b="1" dirty="0">
            <a:solidFill>
              <a:srgbClr val="002060"/>
            </a:solidFill>
          </a:endParaRPr>
        </a:p>
      </dgm:t>
    </dgm:pt>
    <dgm:pt modelId="{10B4CC55-BD4E-4138-93CC-4A548A076B35}" type="parTrans" cxnId="{329A758B-E972-44D7-8946-FD37ACD12EBA}">
      <dgm:prSet/>
      <dgm:spPr/>
      <dgm:t>
        <a:bodyPr/>
        <a:lstStyle/>
        <a:p>
          <a:endParaRPr lang="ru-RU"/>
        </a:p>
      </dgm:t>
    </dgm:pt>
    <dgm:pt modelId="{9875486E-C58E-48E7-9975-9CDA9D5CCD04}" type="sibTrans" cxnId="{329A758B-E972-44D7-8946-FD37ACD12EBA}">
      <dgm:prSet/>
      <dgm:spPr/>
      <dgm:t>
        <a:bodyPr/>
        <a:lstStyle/>
        <a:p>
          <a:endParaRPr lang="ru-RU"/>
        </a:p>
      </dgm:t>
    </dgm:pt>
    <dgm:pt modelId="{ACBB2E9C-6D4D-490C-82EA-F7A382DC5E55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массовость и доступность</a:t>
          </a:r>
          <a:endParaRPr lang="ru-RU" b="1" dirty="0">
            <a:solidFill>
              <a:srgbClr val="002060"/>
            </a:solidFill>
          </a:endParaRPr>
        </a:p>
      </dgm:t>
    </dgm:pt>
    <dgm:pt modelId="{B43A8353-879E-4273-8299-8054845F7738}" type="parTrans" cxnId="{14E03B2F-F0D4-486F-9D2E-BD36E5ADEAA7}">
      <dgm:prSet/>
      <dgm:spPr/>
      <dgm:t>
        <a:bodyPr/>
        <a:lstStyle/>
        <a:p>
          <a:endParaRPr lang="ru-RU"/>
        </a:p>
      </dgm:t>
    </dgm:pt>
    <dgm:pt modelId="{2A6AECEF-DD22-405A-967E-0BC4F15607D7}" type="sibTrans" cxnId="{14E03B2F-F0D4-486F-9D2E-BD36E5ADEAA7}">
      <dgm:prSet/>
      <dgm:spPr/>
      <dgm:t>
        <a:bodyPr/>
        <a:lstStyle/>
        <a:p>
          <a:endParaRPr lang="ru-RU"/>
        </a:p>
      </dgm:t>
    </dgm:pt>
    <dgm:pt modelId="{E4901005-B3D5-41A7-BA9F-B904EBD0E0F6}" type="pres">
      <dgm:prSet presAssocID="{7B6F1866-0EAE-4CBD-A778-DADABBAEBFF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5EAA619-17DE-4075-A72F-68F39577215B}" type="pres">
      <dgm:prSet presAssocID="{668FC0C4-5012-46FA-9D8D-EE50B935A4D2}" presName="circle1" presStyleLbl="node1" presStyleIdx="0" presStyleCnt="6"/>
      <dgm:spPr/>
    </dgm:pt>
    <dgm:pt modelId="{EE7122C2-9F1D-4E05-B4A0-2EED121B29E4}" type="pres">
      <dgm:prSet presAssocID="{668FC0C4-5012-46FA-9D8D-EE50B935A4D2}" presName="space" presStyleCnt="0"/>
      <dgm:spPr/>
    </dgm:pt>
    <dgm:pt modelId="{27F9BDD9-58D6-4C19-A572-CCB62F00829A}" type="pres">
      <dgm:prSet presAssocID="{668FC0C4-5012-46FA-9D8D-EE50B935A4D2}" presName="rect1" presStyleLbl="alignAcc1" presStyleIdx="0" presStyleCnt="6" custLinFactNeighborX="1639" custLinFactNeighborY="137"/>
      <dgm:spPr/>
      <dgm:t>
        <a:bodyPr/>
        <a:lstStyle/>
        <a:p>
          <a:endParaRPr lang="ru-RU"/>
        </a:p>
      </dgm:t>
    </dgm:pt>
    <dgm:pt modelId="{F034C9AE-BCD9-4D80-B43F-89ABD581DE36}" type="pres">
      <dgm:prSet presAssocID="{F0550730-A13C-488D-B7BB-018ED670C378}" presName="vertSpace2" presStyleLbl="node1" presStyleIdx="0" presStyleCnt="6"/>
      <dgm:spPr/>
    </dgm:pt>
    <dgm:pt modelId="{2C54340D-DC04-4A1C-B5BC-E9B6AA642BFC}" type="pres">
      <dgm:prSet presAssocID="{F0550730-A13C-488D-B7BB-018ED670C378}" presName="circle2" presStyleLbl="node1" presStyleIdx="1" presStyleCnt="6"/>
      <dgm:spPr/>
    </dgm:pt>
    <dgm:pt modelId="{B09B9DA6-9BE9-4631-9861-79CB1992A680}" type="pres">
      <dgm:prSet presAssocID="{F0550730-A13C-488D-B7BB-018ED670C378}" presName="rect2" presStyleLbl="alignAcc1" presStyleIdx="1" presStyleCnt="6" custLinFactNeighborX="-703" custLinFactNeighborY="-83"/>
      <dgm:spPr/>
      <dgm:t>
        <a:bodyPr/>
        <a:lstStyle/>
        <a:p>
          <a:endParaRPr lang="ru-RU"/>
        </a:p>
      </dgm:t>
    </dgm:pt>
    <dgm:pt modelId="{9387AF0D-8971-41D8-BAC9-B5DAA847EAD7}" type="pres">
      <dgm:prSet presAssocID="{905BE323-3DD6-4B5A-967C-8026331FC94C}" presName="vertSpace3" presStyleLbl="node1" presStyleIdx="1" presStyleCnt="6"/>
      <dgm:spPr/>
    </dgm:pt>
    <dgm:pt modelId="{F4CF5CEB-40FC-47AE-8284-3860573E4678}" type="pres">
      <dgm:prSet presAssocID="{905BE323-3DD6-4B5A-967C-8026331FC94C}" presName="circle3" presStyleLbl="node1" presStyleIdx="2" presStyleCnt="6"/>
      <dgm:spPr/>
    </dgm:pt>
    <dgm:pt modelId="{7DE6DA8F-1D86-4AAB-B5FC-E66097000EB6}" type="pres">
      <dgm:prSet presAssocID="{905BE323-3DD6-4B5A-967C-8026331FC94C}" presName="rect3" presStyleLbl="alignAcc1" presStyleIdx="2" presStyleCnt="6"/>
      <dgm:spPr/>
      <dgm:t>
        <a:bodyPr/>
        <a:lstStyle/>
        <a:p>
          <a:endParaRPr lang="ru-RU"/>
        </a:p>
      </dgm:t>
    </dgm:pt>
    <dgm:pt modelId="{28E066B2-AD01-4927-B289-64838D74100E}" type="pres">
      <dgm:prSet presAssocID="{4AE93734-5172-41F5-BBAC-C410D10B27EC}" presName="vertSpace4" presStyleLbl="node1" presStyleIdx="2" presStyleCnt="6"/>
      <dgm:spPr/>
    </dgm:pt>
    <dgm:pt modelId="{AC0675B6-36A2-4FD4-BE27-556D5DDB15B8}" type="pres">
      <dgm:prSet presAssocID="{4AE93734-5172-41F5-BBAC-C410D10B27EC}" presName="circle4" presStyleLbl="node1" presStyleIdx="3" presStyleCnt="6"/>
      <dgm:spPr/>
    </dgm:pt>
    <dgm:pt modelId="{D959D33E-99A9-4727-9DEA-0918CAE4F410}" type="pres">
      <dgm:prSet presAssocID="{4AE93734-5172-41F5-BBAC-C410D10B27EC}" presName="rect4" presStyleLbl="alignAcc1" presStyleIdx="3" presStyleCnt="6"/>
      <dgm:spPr/>
      <dgm:t>
        <a:bodyPr/>
        <a:lstStyle/>
        <a:p>
          <a:endParaRPr lang="ru-RU"/>
        </a:p>
      </dgm:t>
    </dgm:pt>
    <dgm:pt modelId="{72C31A5F-CEFC-4368-964A-06FDCFB1B30F}" type="pres">
      <dgm:prSet presAssocID="{ACBB2E9C-6D4D-490C-82EA-F7A382DC5E55}" presName="vertSpace5" presStyleLbl="node1" presStyleIdx="3" presStyleCnt="6"/>
      <dgm:spPr/>
    </dgm:pt>
    <dgm:pt modelId="{1A08172D-AA3F-453E-BC3A-5639452DA2A6}" type="pres">
      <dgm:prSet presAssocID="{ACBB2E9C-6D4D-490C-82EA-F7A382DC5E55}" presName="circle5" presStyleLbl="node1" presStyleIdx="4" presStyleCnt="6"/>
      <dgm:spPr/>
    </dgm:pt>
    <dgm:pt modelId="{D26F89C9-987E-495E-98F1-3C1DD1EE3775}" type="pres">
      <dgm:prSet presAssocID="{ACBB2E9C-6D4D-490C-82EA-F7A382DC5E55}" presName="rect5" presStyleLbl="alignAcc1" presStyleIdx="4" presStyleCnt="6"/>
      <dgm:spPr/>
      <dgm:t>
        <a:bodyPr/>
        <a:lstStyle/>
        <a:p>
          <a:endParaRPr lang="ru-RU"/>
        </a:p>
      </dgm:t>
    </dgm:pt>
    <dgm:pt modelId="{A7B790F5-0ECC-47D5-9282-B1CA88F272B3}" type="pres">
      <dgm:prSet presAssocID="{DC8EC581-ACE6-4794-A35C-9EFB40DDF3D8}" presName="vertSpace6" presStyleLbl="node1" presStyleIdx="4" presStyleCnt="6"/>
      <dgm:spPr/>
    </dgm:pt>
    <dgm:pt modelId="{9F047F7A-CFB5-4670-94BF-CD32B3041524}" type="pres">
      <dgm:prSet presAssocID="{DC8EC581-ACE6-4794-A35C-9EFB40DDF3D8}" presName="circle6" presStyleLbl="node1" presStyleIdx="5" presStyleCnt="6"/>
      <dgm:spPr/>
    </dgm:pt>
    <dgm:pt modelId="{1B2B4F2D-1A39-400E-A6CD-4AB6599F3C3B}" type="pres">
      <dgm:prSet presAssocID="{DC8EC581-ACE6-4794-A35C-9EFB40DDF3D8}" presName="rect6" presStyleLbl="alignAcc1" presStyleIdx="5" presStyleCnt="6" custLinFactNeighborX="7494" custLinFactNeighborY="3825"/>
      <dgm:spPr/>
      <dgm:t>
        <a:bodyPr/>
        <a:lstStyle/>
        <a:p>
          <a:endParaRPr lang="ru-RU"/>
        </a:p>
      </dgm:t>
    </dgm:pt>
    <dgm:pt modelId="{B0D9D0E0-2476-458A-80FA-0CEA3423040C}" type="pres">
      <dgm:prSet presAssocID="{668FC0C4-5012-46FA-9D8D-EE50B935A4D2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4C28B-C197-43CC-B76A-B43F12272847}" type="pres">
      <dgm:prSet presAssocID="{F0550730-A13C-488D-B7BB-018ED670C378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1059A-BCC3-45EF-8FC2-A427C0BFE645}" type="pres">
      <dgm:prSet presAssocID="{905BE323-3DD6-4B5A-967C-8026331FC94C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F4F4A-0A3A-4D1B-BAB4-38E28CB30A36}" type="pres">
      <dgm:prSet presAssocID="{4AE93734-5172-41F5-BBAC-C410D10B27EC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18F07-0A68-4C4B-B6F5-8C2671395E39}" type="pres">
      <dgm:prSet presAssocID="{ACBB2E9C-6D4D-490C-82EA-F7A382DC5E55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89F1D-E7F7-43BD-83D3-EF2BADA8FCB4}" type="pres">
      <dgm:prSet presAssocID="{DC8EC581-ACE6-4794-A35C-9EFB40DDF3D8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AF5CD5-52FF-4CC8-AD03-CED34CCDC7E4}" type="presOf" srcId="{905BE323-3DD6-4B5A-967C-8026331FC94C}" destId="{7DE6DA8F-1D86-4AAB-B5FC-E66097000EB6}" srcOrd="0" destOrd="0" presId="urn:microsoft.com/office/officeart/2005/8/layout/target3"/>
    <dgm:cxn modelId="{329A758B-E972-44D7-8946-FD37ACD12EBA}" srcId="{7B6F1866-0EAE-4CBD-A778-DADABBAEBFF7}" destId="{DC8EC581-ACE6-4794-A35C-9EFB40DDF3D8}" srcOrd="5" destOrd="0" parTransId="{10B4CC55-BD4E-4138-93CC-4A548A076B35}" sibTransId="{9875486E-C58E-48E7-9975-9CDA9D5CCD04}"/>
    <dgm:cxn modelId="{4CEA70B6-2CAB-4043-B67A-17E4CA367E5F}" srcId="{7B6F1866-0EAE-4CBD-A778-DADABBAEBFF7}" destId="{668FC0C4-5012-46FA-9D8D-EE50B935A4D2}" srcOrd="0" destOrd="0" parTransId="{E4C62B66-6E0F-4FC9-A5DC-9CB81E0D734D}" sibTransId="{2B0E1158-1CC1-43E8-B5F8-947077EBA30C}"/>
    <dgm:cxn modelId="{CCE15101-77B5-4190-AFA7-EF69A7C49EE4}" type="presOf" srcId="{4AE93734-5172-41F5-BBAC-C410D10B27EC}" destId="{D959D33E-99A9-4727-9DEA-0918CAE4F410}" srcOrd="0" destOrd="0" presId="urn:microsoft.com/office/officeart/2005/8/layout/target3"/>
    <dgm:cxn modelId="{BB72CCB6-D649-4818-B1FD-BB5EBA35B2BF}" type="presOf" srcId="{DC8EC581-ACE6-4794-A35C-9EFB40DDF3D8}" destId="{1B2B4F2D-1A39-400E-A6CD-4AB6599F3C3B}" srcOrd="0" destOrd="0" presId="urn:microsoft.com/office/officeart/2005/8/layout/target3"/>
    <dgm:cxn modelId="{A7252A42-F2C7-4A1A-8C8F-4ABBB9D0ACCA}" type="presOf" srcId="{4AE93734-5172-41F5-BBAC-C410D10B27EC}" destId="{A53F4F4A-0A3A-4D1B-BAB4-38E28CB30A36}" srcOrd="1" destOrd="0" presId="urn:microsoft.com/office/officeart/2005/8/layout/target3"/>
    <dgm:cxn modelId="{788F5298-2401-4F51-B361-4C63DE150AEE}" type="presOf" srcId="{F0550730-A13C-488D-B7BB-018ED670C378}" destId="{B09B9DA6-9BE9-4631-9861-79CB1992A680}" srcOrd="0" destOrd="0" presId="urn:microsoft.com/office/officeart/2005/8/layout/target3"/>
    <dgm:cxn modelId="{57C0C8DA-FCEC-411B-A1A1-2DDCE1D49F83}" srcId="{7B6F1866-0EAE-4CBD-A778-DADABBAEBFF7}" destId="{4AE93734-5172-41F5-BBAC-C410D10B27EC}" srcOrd="3" destOrd="0" parTransId="{0D067D26-952D-404A-AD4D-57C27665D79D}" sibTransId="{9CBDF6E3-4993-4547-A741-7B1F2BDF3DC6}"/>
    <dgm:cxn modelId="{48A85DF0-2EC5-4486-865F-3144373DD0FF}" type="presOf" srcId="{7B6F1866-0EAE-4CBD-A778-DADABBAEBFF7}" destId="{E4901005-B3D5-41A7-BA9F-B904EBD0E0F6}" srcOrd="0" destOrd="0" presId="urn:microsoft.com/office/officeart/2005/8/layout/target3"/>
    <dgm:cxn modelId="{273453A9-56F2-4922-A109-BBBBB9905320}" type="presOf" srcId="{F0550730-A13C-488D-B7BB-018ED670C378}" destId="{FC94C28B-C197-43CC-B76A-B43F12272847}" srcOrd="1" destOrd="0" presId="urn:microsoft.com/office/officeart/2005/8/layout/target3"/>
    <dgm:cxn modelId="{929B286F-60EC-4CC3-A178-6DD73D2ABF9B}" type="presOf" srcId="{DC8EC581-ACE6-4794-A35C-9EFB40DDF3D8}" destId="{26489F1D-E7F7-43BD-83D3-EF2BADA8FCB4}" srcOrd="1" destOrd="0" presId="urn:microsoft.com/office/officeart/2005/8/layout/target3"/>
    <dgm:cxn modelId="{4254B949-0779-4B52-BC09-5A1B8A6C9827}" type="presOf" srcId="{668FC0C4-5012-46FA-9D8D-EE50B935A4D2}" destId="{B0D9D0E0-2476-458A-80FA-0CEA3423040C}" srcOrd="1" destOrd="0" presId="urn:microsoft.com/office/officeart/2005/8/layout/target3"/>
    <dgm:cxn modelId="{14E03B2F-F0D4-486F-9D2E-BD36E5ADEAA7}" srcId="{7B6F1866-0EAE-4CBD-A778-DADABBAEBFF7}" destId="{ACBB2E9C-6D4D-490C-82EA-F7A382DC5E55}" srcOrd="4" destOrd="0" parTransId="{B43A8353-879E-4273-8299-8054845F7738}" sibTransId="{2A6AECEF-DD22-405A-967E-0BC4F15607D7}"/>
    <dgm:cxn modelId="{013B262F-D9C2-4119-B805-F59C9C832C3F}" type="presOf" srcId="{ACBB2E9C-6D4D-490C-82EA-F7A382DC5E55}" destId="{D26F89C9-987E-495E-98F1-3C1DD1EE3775}" srcOrd="0" destOrd="0" presId="urn:microsoft.com/office/officeart/2005/8/layout/target3"/>
    <dgm:cxn modelId="{68DE8B1F-923A-4552-93A1-1794EC7DD320}" type="presOf" srcId="{668FC0C4-5012-46FA-9D8D-EE50B935A4D2}" destId="{27F9BDD9-58D6-4C19-A572-CCB62F00829A}" srcOrd="0" destOrd="0" presId="urn:microsoft.com/office/officeart/2005/8/layout/target3"/>
    <dgm:cxn modelId="{8D6E9158-2173-4456-9F64-B6C18FC5C5F2}" srcId="{7B6F1866-0EAE-4CBD-A778-DADABBAEBFF7}" destId="{F0550730-A13C-488D-B7BB-018ED670C378}" srcOrd="1" destOrd="0" parTransId="{5D4BAF74-7BAD-403E-98E9-1330E3B6740C}" sibTransId="{08C4F986-436E-4CA2-8570-6804D5A36E5A}"/>
    <dgm:cxn modelId="{48C64671-4E11-48C9-9D79-607ED4AFFF94}" srcId="{7B6F1866-0EAE-4CBD-A778-DADABBAEBFF7}" destId="{905BE323-3DD6-4B5A-967C-8026331FC94C}" srcOrd="2" destOrd="0" parTransId="{882BE741-0A33-42E0-8C11-C6237F93BDD7}" sibTransId="{54A30C2D-10A7-48BD-99D9-DDE2AE0FC22B}"/>
    <dgm:cxn modelId="{7C819F7D-9BE9-444F-8F10-35F2B202DCEE}" type="presOf" srcId="{ACBB2E9C-6D4D-490C-82EA-F7A382DC5E55}" destId="{B6C18F07-0A68-4C4B-B6F5-8C2671395E39}" srcOrd="1" destOrd="0" presId="urn:microsoft.com/office/officeart/2005/8/layout/target3"/>
    <dgm:cxn modelId="{7C1BE000-8F13-4D48-B88B-7480A46A461F}" type="presOf" srcId="{905BE323-3DD6-4B5A-967C-8026331FC94C}" destId="{D021059A-BCC3-45EF-8FC2-A427C0BFE645}" srcOrd="1" destOrd="0" presId="urn:microsoft.com/office/officeart/2005/8/layout/target3"/>
    <dgm:cxn modelId="{4E010C39-77CB-4D3D-BED3-030713D980B9}" type="presParOf" srcId="{E4901005-B3D5-41A7-BA9F-B904EBD0E0F6}" destId="{75EAA619-17DE-4075-A72F-68F39577215B}" srcOrd="0" destOrd="0" presId="urn:microsoft.com/office/officeart/2005/8/layout/target3"/>
    <dgm:cxn modelId="{823ECEC3-327A-4FC4-A9DF-15F613C9F268}" type="presParOf" srcId="{E4901005-B3D5-41A7-BA9F-B904EBD0E0F6}" destId="{EE7122C2-9F1D-4E05-B4A0-2EED121B29E4}" srcOrd="1" destOrd="0" presId="urn:microsoft.com/office/officeart/2005/8/layout/target3"/>
    <dgm:cxn modelId="{590477D5-C410-4C97-937D-5A28C65AFA0F}" type="presParOf" srcId="{E4901005-B3D5-41A7-BA9F-B904EBD0E0F6}" destId="{27F9BDD9-58D6-4C19-A572-CCB62F00829A}" srcOrd="2" destOrd="0" presId="urn:microsoft.com/office/officeart/2005/8/layout/target3"/>
    <dgm:cxn modelId="{E7A116FA-70D1-41AC-BA9D-E2FA414D9F76}" type="presParOf" srcId="{E4901005-B3D5-41A7-BA9F-B904EBD0E0F6}" destId="{F034C9AE-BCD9-4D80-B43F-89ABD581DE36}" srcOrd="3" destOrd="0" presId="urn:microsoft.com/office/officeart/2005/8/layout/target3"/>
    <dgm:cxn modelId="{06BC8E7D-ADBA-4F17-90DC-7A7DAE7F4106}" type="presParOf" srcId="{E4901005-B3D5-41A7-BA9F-B904EBD0E0F6}" destId="{2C54340D-DC04-4A1C-B5BC-E9B6AA642BFC}" srcOrd="4" destOrd="0" presId="urn:microsoft.com/office/officeart/2005/8/layout/target3"/>
    <dgm:cxn modelId="{11B994A3-0C0C-462D-B2F7-B21B28C0C4B1}" type="presParOf" srcId="{E4901005-B3D5-41A7-BA9F-B904EBD0E0F6}" destId="{B09B9DA6-9BE9-4631-9861-79CB1992A680}" srcOrd="5" destOrd="0" presId="urn:microsoft.com/office/officeart/2005/8/layout/target3"/>
    <dgm:cxn modelId="{A430772F-8D28-411F-8992-17D3B0786EC8}" type="presParOf" srcId="{E4901005-B3D5-41A7-BA9F-B904EBD0E0F6}" destId="{9387AF0D-8971-41D8-BAC9-B5DAA847EAD7}" srcOrd="6" destOrd="0" presId="urn:microsoft.com/office/officeart/2005/8/layout/target3"/>
    <dgm:cxn modelId="{050F697A-A6EB-4920-94BB-2E66C6C2DC7B}" type="presParOf" srcId="{E4901005-B3D5-41A7-BA9F-B904EBD0E0F6}" destId="{F4CF5CEB-40FC-47AE-8284-3860573E4678}" srcOrd="7" destOrd="0" presId="urn:microsoft.com/office/officeart/2005/8/layout/target3"/>
    <dgm:cxn modelId="{AEF82BE3-147D-4550-9ED7-85DA8E43958F}" type="presParOf" srcId="{E4901005-B3D5-41A7-BA9F-B904EBD0E0F6}" destId="{7DE6DA8F-1D86-4AAB-B5FC-E66097000EB6}" srcOrd="8" destOrd="0" presId="urn:microsoft.com/office/officeart/2005/8/layout/target3"/>
    <dgm:cxn modelId="{40A90C89-C4CD-4F27-B159-75D26B6C1CFB}" type="presParOf" srcId="{E4901005-B3D5-41A7-BA9F-B904EBD0E0F6}" destId="{28E066B2-AD01-4927-B289-64838D74100E}" srcOrd="9" destOrd="0" presId="urn:microsoft.com/office/officeart/2005/8/layout/target3"/>
    <dgm:cxn modelId="{5011C508-D6BF-4F5F-A231-5C58A1A0A094}" type="presParOf" srcId="{E4901005-B3D5-41A7-BA9F-B904EBD0E0F6}" destId="{AC0675B6-36A2-4FD4-BE27-556D5DDB15B8}" srcOrd="10" destOrd="0" presId="urn:microsoft.com/office/officeart/2005/8/layout/target3"/>
    <dgm:cxn modelId="{E5FEE628-4956-4353-B274-581F59136B01}" type="presParOf" srcId="{E4901005-B3D5-41A7-BA9F-B904EBD0E0F6}" destId="{D959D33E-99A9-4727-9DEA-0918CAE4F410}" srcOrd="11" destOrd="0" presId="urn:microsoft.com/office/officeart/2005/8/layout/target3"/>
    <dgm:cxn modelId="{CC74F51D-F0D7-452F-92F4-6092CA7E023C}" type="presParOf" srcId="{E4901005-B3D5-41A7-BA9F-B904EBD0E0F6}" destId="{72C31A5F-CEFC-4368-964A-06FDCFB1B30F}" srcOrd="12" destOrd="0" presId="urn:microsoft.com/office/officeart/2005/8/layout/target3"/>
    <dgm:cxn modelId="{8F433FDA-5FEA-4E6A-82A5-5AA9B340D4E8}" type="presParOf" srcId="{E4901005-B3D5-41A7-BA9F-B904EBD0E0F6}" destId="{1A08172D-AA3F-453E-BC3A-5639452DA2A6}" srcOrd="13" destOrd="0" presId="urn:microsoft.com/office/officeart/2005/8/layout/target3"/>
    <dgm:cxn modelId="{7F7FE596-B17C-48FB-8E0D-5301FBA07CBC}" type="presParOf" srcId="{E4901005-B3D5-41A7-BA9F-B904EBD0E0F6}" destId="{D26F89C9-987E-495E-98F1-3C1DD1EE3775}" srcOrd="14" destOrd="0" presId="urn:microsoft.com/office/officeart/2005/8/layout/target3"/>
    <dgm:cxn modelId="{3EB19C0A-D8F0-4724-9339-195F1A2746EB}" type="presParOf" srcId="{E4901005-B3D5-41A7-BA9F-B904EBD0E0F6}" destId="{A7B790F5-0ECC-47D5-9282-B1CA88F272B3}" srcOrd="15" destOrd="0" presId="urn:microsoft.com/office/officeart/2005/8/layout/target3"/>
    <dgm:cxn modelId="{E23CDF21-7D47-4427-9B21-C370E6378995}" type="presParOf" srcId="{E4901005-B3D5-41A7-BA9F-B904EBD0E0F6}" destId="{9F047F7A-CFB5-4670-94BF-CD32B3041524}" srcOrd="16" destOrd="0" presId="urn:microsoft.com/office/officeart/2005/8/layout/target3"/>
    <dgm:cxn modelId="{66DB52F9-FD28-4F26-846A-DCA514527B3B}" type="presParOf" srcId="{E4901005-B3D5-41A7-BA9F-B904EBD0E0F6}" destId="{1B2B4F2D-1A39-400E-A6CD-4AB6599F3C3B}" srcOrd="17" destOrd="0" presId="urn:microsoft.com/office/officeart/2005/8/layout/target3"/>
    <dgm:cxn modelId="{B08FA2E0-77EB-430B-8E4A-F4ABB024DE9C}" type="presParOf" srcId="{E4901005-B3D5-41A7-BA9F-B904EBD0E0F6}" destId="{B0D9D0E0-2476-458A-80FA-0CEA3423040C}" srcOrd="18" destOrd="0" presId="urn:microsoft.com/office/officeart/2005/8/layout/target3"/>
    <dgm:cxn modelId="{5A90C1A5-95B2-4470-B09D-32E9938D36A8}" type="presParOf" srcId="{E4901005-B3D5-41A7-BA9F-B904EBD0E0F6}" destId="{FC94C28B-C197-43CC-B76A-B43F12272847}" srcOrd="19" destOrd="0" presId="urn:microsoft.com/office/officeart/2005/8/layout/target3"/>
    <dgm:cxn modelId="{7C1F5655-1513-4E5E-9852-BF207D1E85F7}" type="presParOf" srcId="{E4901005-B3D5-41A7-BA9F-B904EBD0E0F6}" destId="{D021059A-BCC3-45EF-8FC2-A427C0BFE645}" srcOrd="20" destOrd="0" presId="urn:microsoft.com/office/officeart/2005/8/layout/target3"/>
    <dgm:cxn modelId="{F988B768-7178-4BD4-B019-41A9E325093D}" type="presParOf" srcId="{E4901005-B3D5-41A7-BA9F-B904EBD0E0F6}" destId="{A53F4F4A-0A3A-4D1B-BAB4-38E28CB30A36}" srcOrd="21" destOrd="0" presId="urn:microsoft.com/office/officeart/2005/8/layout/target3"/>
    <dgm:cxn modelId="{E5B46E87-2A12-403A-B7CE-BA78F08F561F}" type="presParOf" srcId="{E4901005-B3D5-41A7-BA9F-B904EBD0E0F6}" destId="{B6C18F07-0A68-4C4B-B6F5-8C2671395E39}" srcOrd="22" destOrd="0" presId="urn:microsoft.com/office/officeart/2005/8/layout/target3"/>
    <dgm:cxn modelId="{624EE0C7-6935-4C9F-B0D4-3CB2F792117E}" type="presParOf" srcId="{E4901005-B3D5-41A7-BA9F-B904EBD0E0F6}" destId="{26489F1D-E7F7-43BD-83D3-EF2BADA8FCB4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A06785-ED1D-4C8F-8DED-9838A19B43B5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25743D-08F7-48B8-8D48-0D9BD2E8C46F}">
      <dgm:prSet phldrT="[Текст]" custT="1"/>
      <dgm:spPr/>
      <dgm:t>
        <a:bodyPr/>
        <a:lstStyle/>
        <a:p>
          <a:r>
            <a:rPr lang="ru-RU" sz="2000" i="0" dirty="0" smtClean="0"/>
            <a:t>Научно-образовательная деятельность по формированию ЗОЖ</a:t>
          </a:r>
          <a:endParaRPr lang="ru-RU" sz="2000" i="0" dirty="0"/>
        </a:p>
      </dgm:t>
    </dgm:pt>
    <dgm:pt modelId="{D613EFC6-AF4A-4C71-B54E-7E1042E90645}" type="parTrans" cxnId="{43FE102F-FEED-4470-AACD-96750D97962D}">
      <dgm:prSet/>
      <dgm:spPr/>
      <dgm:t>
        <a:bodyPr/>
        <a:lstStyle/>
        <a:p>
          <a:endParaRPr lang="ru-RU"/>
        </a:p>
      </dgm:t>
    </dgm:pt>
    <dgm:pt modelId="{5C678216-75C0-4613-AF3A-B073B02B6927}" type="sibTrans" cxnId="{43FE102F-FEED-4470-AACD-96750D97962D}">
      <dgm:prSet/>
      <dgm:spPr/>
      <dgm:t>
        <a:bodyPr/>
        <a:lstStyle/>
        <a:p>
          <a:endParaRPr lang="ru-RU"/>
        </a:p>
      </dgm:t>
    </dgm:pt>
    <dgm:pt modelId="{E98D5628-92B6-4C97-AB4A-4FCBA01A934B}">
      <dgm:prSet phldrT="[Текст]" custT="1"/>
      <dgm:spPr/>
      <dgm:t>
        <a:bodyPr/>
        <a:lstStyle/>
        <a:p>
          <a:r>
            <a:rPr lang="ru-RU" sz="1400" dirty="0" smtClean="0"/>
            <a:t>Информирование УОП в вопросах сохранения и укрепления здоровья</a:t>
          </a:r>
          <a:endParaRPr lang="ru-RU" sz="1400" dirty="0"/>
        </a:p>
      </dgm:t>
    </dgm:pt>
    <dgm:pt modelId="{72C8DA44-D847-4F7C-9E66-EAFC5AAB7474}" type="parTrans" cxnId="{9E29CF51-C066-4BF2-910A-9EE35EBEB460}">
      <dgm:prSet/>
      <dgm:spPr/>
      <dgm:t>
        <a:bodyPr/>
        <a:lstStyle/>
        <a:p>
          <a:endParaRPr lang="ru-RU"/>
        </a:p>
      </dgm:t>
    </dgm:pt>
    <dgm:pt modelId="{F5E8813E-7807-4DAE-9C56-A1B9C1DED51F}" type="sibTrans" cxnId="{9E29CF51-C066-4BF2-910A-9EE35EBEB460}">
      <dgm:prSet/>
      <dgm:spPr/>
      <dgm:t>
        <a:bodyPr/>
        <a:lstStyle/>
        <a:p>
          <a:endParaRPr lang="ru-RU"/>
        </a:p>
      </dgm:t>
    </dgm:pt>
    <dgm:pt modelId="{B147D9C9-B11D-4CD5-B276-EF9920A12B02}">
      <dgm:prSet phldrT="[Текст]"/>
      <dgm:spPr/>
      <dgm:t>
        <a:bodyPr/>
        <a:lstStyle/>
        <a:p>
          <a:r>
            <a:rPr lang="ru-RU" dirty="0" smtClean="0"/>
            <a:t>Внедрение в учебный процесс дисциплин, обучающих приемам и методам сохранения и укрепления здоровья  </a:t>
          </a:r>
          <a:endParaRPr lang="ru-RU" dirty="0"/>
        </a:p>
      </dgm:t>
    </dgm:pt>
    <dgm:pt modelId="{0DA210FC-71FA-43C4-9898-E82E1D3383CC}" type="parTrans" cxnId="{086836D8-D3AD-44AD-953B-A63D5CDB8A88}">
      <dgm:prSet/>
      <dgm:spPr/>
      <dgm:t>
        <a:bodyPr/>
        <a:lstStyle/>
        <a:p>
          <a:endParaRPr lang="ru-RU"/>
        </a:p>
      </dgm:t>
    </dgm:pt>
    <dgm:pt modelId="{63369003-7779-42DD-B1F0-CCAAE88C0DE6}" type="sibTrans" cxnId="{086836D8-D3AD-44AD-953B-A63D5CDB8A88}">
      <dgm:prSet/>
      <dgm:spPr/>
      <dgm:t>
        <a:bodyPr/>
        <a:lstStyle/>
        <a:p>
          <a:endParaRPr lang="ru-RU"/>
        </a:p>
      </dgm:t>
    </dgm:pt>
    <dgm:pt modelId="{AA4B58D9-1EF3-4F1F-AB65-9516C3139063}">
      <dgm:prSet phldrT="[Текст]"/>
      <dgm:spPr/>
      <dgm:t>
        <a:bodyPr/>
        <a:lstStyle/>
        <a:p>
          <a:r>
            <a:rPr lang="ru-RU" dirty="0" smtClean="0"/>
            <a:t>Использование возможностей учебных дисциплин для акцентирования внимания на вопросах ЗОЖ</a:t>
          </a:r>
          <a:endParaRPr lang="ru-RU" dirty="0"/>
        </a:p>
      </dgm:t>
    </dgm:pt>
    <dgm:pt modelId="{C0C509E4-5A0D-4018-9EC3-9CF42F9A6218}" type="parTrans" cxnId="{2BA69C3C-AEE1-4334-84C9-F233E3B662CF}">
      <dgm:prSet/>
      <dgm:spPr/>
      <dgm:t>
        <a:bodyPr/>
        <a:lstStyle/>
        <a:p>
          <a:endParaRPr lang="ru-RU"/>
        </a:p>
      </dgm:t>
    </dgm:pt>
    <dgm:pt modelId="{BEC5B1CE-E4D4-4706-BE57-00BB4702834E}" type="sibTrans" cxnId="{2BA69C3C-AEE1-4334-84C9-F233E3B662CF}">
      <dgm:prSet/>
      <dgm:spPr/>
      <dgm:t>
        <a:bodyPr/>
        <a:lstStyle/>
        <a:p>
          <a:endParaRPr lang="ru-RU"/>
        </a:p>
      </dgm:t>
    </dgm:pt>
    <dgm:pt modelId="{426997C9-59B6-47E3-BD0D-83639AA64D87}">
      <dgm:prSet phldrT="[Текст]" custT="1"/>
      <dgm:spPr/>
      <dgm:t>
        <a:bodyPr/>
        <a:lstStyle/>
        <a:p>
          <a:r>
            <a:rPr lang="ru-RU" sz="1400" dirty="0" smtClean="0"/>
            <a:t>Включение УОП в научно-исследовательскую деятельность по проблемам здоровья</a:t>
          </a:r>
          <a:endParaRPr lang="ru-RU" sz="1400" dirty="0"/>
        </a:p>
      </dgm:t>
    </dgm:pt>
    <dgm:pt modelId="{1B35048C-22A1-4445-8E6C-CCEC5545C317}" type="parTrans" cxnId="{1BFBC5C1-EDCB-4D77-9281-D80B656B878F}">
      <dgm:prSet/>
      <dgm:spPr/>
      <dgm:t>
        <a:bodyPr/>
        <a:lstStyle/>
        <a:p>
          <a:endParaRPr lang="ru-RU"/>
        </a:p>
      </dgm:t>
    </dgm:pt>
    <dgm:pt modelId="{5D5EAEB1-8461-4F54-97B8-AB7D43817AC8}" type="sibTrans" cxnId="{1BFBC5C1-EDCB-4D77-9281-D80B656B878F}">
      <dgm:prSet/>
      <dgm:spPr/>
      <dgm:t>
        <a:bodyPr/>
        <a:lstStyle/>
        <a:p>
          <a:endParaRPr lang="ru-RU"/>
        </a:p>
      </dgm:t>
    </dgm:pt>
    <dgm:pt modelId="{9020929F-CD31-4133-8E7D-188F0FA38BF1}">
      <dgm:prSet phldrT="[Текст]"/>
      <dgm:spPr/>
      <dgm:t>
        <a:bodyPr/>
        <a:lstStyle/>
        <a:p>
          <a:r>
            <a:rPr lang="ru-RU" dirty="0" smtClean="0"/>
            <a:t>Подготовка научных работ по проблемам здоровья</a:t>
          </a:r>
          <a:endParaRPr lang="ru-RU" dirty="0"/>
        </a:p>
      </dgm:t>
    </dgm:pt>
    <dgm:pt modelId="{C6D3C676-D5DA-4542-A626-6CA5AE5DEBA4}" type="parTrans" cxnId="{EB5AAB75-7522-4ACA-BD30-A6F26203EE20}">
      <dgm:prSet/>
      <dgm:spPr/>
      <dgm:t>
        <a:bodyPr/>
        <a:lstStyle/>
        <a:p>
          <a:endParaRPr lang="ru-RU"/>
        </a:p>
      </dgm:t>
    </dgm:pt>
    <dgm:pt modelId="{16FD031F-B61D-46F0-A5EC-07CBAB169A9D}" type="sibTrans" cxnId="{EB5AAB75-7522-4ACA-BD30-A6F26203EE20}">
      <dgm:prSet/>
      <dgm:spPr/>
      <dgm:t>
        <a:bodyPr/>
        <a:lstStyle/>
        <a:p>
          <a:endParaRPr lang="ru-RU"/>
        </a:p>
      </dgm:t>
    </dgm:pt>
    <dgm:pt modelId="{0F808DBE-4677-47BA-A229-16C1DCFBE16C}">
      <dgm:prSet/>
      <dgm:spPr/>
      <dgm:t>
        <a:bodyPr/>
        <a:lstStyle/>
        <a:p>
          <a:r>
            <a:rPr lang="ru-RU" dirty="0" smtClean="0"/>
            <a:t>Организация конференций по проблемам сохранения здоровья</a:t>
          </a:r>
          <a:endParaRPr lang="ru-RU" dirty="0"/>
        </a:p>
      </dgm:t>
    </dgm:pt>
    <dgm:pt modelId="{197FE8E4-49E5-4BF0-9E75-A08E6FCFD186}" type="parTrans" cxnId="{D35E2D6F-703E-4940-ABFD-59A5E1561D9C}">
      <dgm:prSet/>
      <dgm:spPr/>
      <dgm:t>
        <a:bodyPr/>
        <a:lstStyle/>
        <a:p>
          <a:endParaRPr lang="ru-RU"/>
        </a:p>
      </dgm:t>
    </dgm:pt>
    <dgm:pt modelId="{FB72B194-8D3C-41D4-86B7-208F538E5C0F}" type="sibTrans" cxnId="{D35E2D6F-703E-4940-ABFD-59A5E1561D9C}">
      <dgm:prSet/>
      <dgm:spPr/>
      <dgm:t>
        <a:bodyPr/>
        <a:lstStyle/>
        <a:p>
          <a:endParaRPr lang="ru-RU"/>
        </a:p>
      </dgm:t>
    </dgm:pt>
    <dgm:pt modelId="{DBD79433-43E7-4F22-8F60-7D29F833E10A}">
      <dgm:prSet custT="1"/>
      <dgm:spPr/>
      <dgm:t>
        <a:bodyPr/>
        <a:lstStyle/>
        <a:p>
          <a:r>
            <a:rPr lang="ru-RU" sz="1400" dirty="0" smtClean="0"/>
            <a:t>Привлечение студентов и преподавателей к пропаганде ЗОЖ </a:t>
          </a:r>
          <a:endParaRPr lang="ru-RU" sz="1400" dirty="0"/>
        </a:p>
      </dgm:t>
    </dgm:pt>
    <dgm:pt modelId="{99B52495-1B7D-4FCC-A9B3-8302027A2339}" type="parTrans" cxnId="{F695BE71-77D4-4346-94F8-3EB607B03ECD}">
      <dgm:prSet/>
      <dgm:spPr/>
      <dgm:t>
        <a:bodyPr/>
        <a:lstStyle/>
        <a:p>
          <a:endParaRPr lang="ru-RU"/>
        </a:p>
      </dgm:t>
    </dgm:pt>
    <dgm:pt modelId="{11FD2AE3-138B-476D-B39B-9E358E69968F}" type="sibTrans" cxnId="{F695BE71-77D4-4346-94F8-3EB607B03ECD}">
      <dgm:prSet/>
      <dgm:spPr/>
      <dgm:t>
        <a:bodyPr/>
        <a:lstStyle/>
        <a:p>
          <a:endParaRPr lang="ru-RU"/>
        </a:p>
      </dgm:t>
    </dgm:pt>
    <dgm:pt modelId="{40BA13B9-09AD-4DE8-B47D-9EFEEC788DD7}">
      <dgm:prSet/>
      <dgm:spPr/>
      <dgm:t>
        <a:bodyPr/>
        <a:lstStyle/>
        <a:p>
          <a:r>
            <a:rPr lang="ru-RU" dirty="0" smtClean="0"/>
            <a:t>Проведение публичных лекций по ЗОЖ, выступление в СМИ, проведение бесед о преимуществах ЗОЖ</a:t>
          </a:r>
          <a:endParaRPr lang="ru-RU" dirty="0"/>
        </a:p>
      </dgm:t>
    </dgm:pt>
    <dgm:pt modelId="{336C9A61-E800-4A68-A400-995141ED1C07}" type="parTrans" cxnId="{D606156E-B7FD-4AEF-B49F-5D5F396413D8}">
      <dgm:prSet/>
      <dgm:spPr/>
      <dgm:t>
        <a:bodyPr/>
        <a:lstStyle/>
        <a:p>
          <a:endParaRPr lang="ru-RU"/>
        </a:p>
      </dgm:t>
    </dgm:pt>
    <dgm:pt modelId="{FB08F793-BC7F-4882-B3A9-3C95F6509669}" type="sibTrans" cxnId="{D606156E-B7FD-4AEF-B49F-5D5F396413D8}">
      <dgm:prSet/>
      <dgm:spPr/>
      <dgm:t>
        <a:bodyPr/>
        <a:lstStyle/>
        <a:p>
          <a:endParaRPr lang="ru-RU"/>
        </a:p>
      </dgm:t>
    </dgm:pt>
    <dgm:pt modelId="{F94A68B3-DEBA-42E0-8B2D-8E8E10030059}">
      <dgm:prSet custT="1"/>
      <dgm:spPr/>
      <dgm:t>
        <a:bodyPr/>
        <a:lstStyle/>
        <a:p>
          <a:r>
            <a:rPr lang="ru-RU" sz="1400" dirty="0" smtClean="0"/>
            <a:t>Разработка учебно-методического обеспечения формирования ЗОЖ, в том числе с использованием ИКТ</a:t>
          </a:r>
          <a:endParaRPr lang="ru-RU" sz="1400" dirty="0"/>
        </a:p>
      </dgm:t>
    </dgm:pt>
    <dgm:pt modelId="{E4C083A0-07AB-43FC-AA17-30D1B64CA5FB}" type="parTrans" cxnId="{31AD378D-6369-4B8B-BA50-E11E3309259D}">
      <dgm:prSet/>
      <dgm:spPr/>
      <dgm:t>
        <a:bodyPr/>
        <a:lstStyle/>
        <a:p>
          <a:endParaRPr lang="ru-RU"/>
        </a:p>
      </dgm:t>
    </dgm:pt>
    <dgm:pt modelId="{694A10E7-6C8F-4FD5-A95A-823FA744199C}" type="sibTrans" cxnId="{31AD378D-6369-4B8B-BA50-E11E3309259D}">
      <dgm:prSet/>
      <dgm:spPr/>
      <dgm:t>
        <a:bodyPr/>
        <a:lstStyle/>
        <a:p>
          <a:endParaRPr lang="ru-RU"/>
        </a:p>
      </dgm:t>
    </dgm:pt>
    <dgm:pt modelId="{88064A9E-7B16-411C-8811-0D67C7E8FF50}" type="pres">
      <dgm:prSet presAssocID="{53A06785-ED1D-4C8F-8DED-9838A19B43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8691FD-B04D-4200-8FC9-E235E71E9CE1}" type="pres">
      <dgm:prSet presAssocID="{8225743D-08F7-48B8-8D48-0D9BD2E8C46F}" presName="root1" presStyleCnt="0"/>
      <dgm:spPr/>
      <dgm:t>
        <a:bodyPr/>
        <a:lstStyle/>
        <a:p>
          <a:endParaRPr lang="ru-RU"/>
        </a:p>
      </dgm:t>
    </dgm:pt>
    <dgm:pt modelId="{BE3B9864-7A07-4AEB-A636-D37C9A78E5A7}" type="pres">
      <dgm:prSet presAssocID="{8225743D-08F7-48B8-8D48-0D9BD2E8C46F}" presName="LevelOneTextNode" presStyleLbl="node0" presStyleIdx="0" presStyleCnt="1" custScaleX="150336" custScaleY="243301" custLinFactNeighborX="-73572" custLinFactNeighborY="-4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B08747-382F-4658-B4A4-83924AA43150}" type="pres">
      <dgm:prSet presAssocID="{8225743D-08F7-48B8-8D48-0D9BD2E8C46F}" presName="level2hierChild" presStyleCnt="0"/>
      <dgm:spPr/>
      <dgm:t>
        <a:bodyPr/>
        <a:lstStyle/>
        <a:p>
          <a:endParaRPr lang="ru-RU"/>
        </a:p>
      </dgm:t>
    </dgm:pt>
    <dgm:pt modelId="{5DDBE8EE-6FBE-4DBF-920D-C2958F9361F6}" type="pres">
      <dgm:prSet presAssocID="{72C8DA44-D847-4F7C-9E66-EAFC5AAB7474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AEF42E96-6B32-4820-A908-85289599B540}" type="pres">
      <dgm:prSet presAssocID="{72C8DA44-D847-4F7C-9E66-EAFC5AAB7474}" presName="connTx" presStyleLbl="parChTrans1D2" presStyleIdx="0" presStyleCnt="4"/>
      <dgm:spPr/>
      <dgm:t>
        <a:bodyPr/>
        <a:lstStyle/>
        <a:p>
          <a:endParaRPr lang="ru-RU"/>
        </a:p>
      </dgm:t>
    </dgm:pt>
    <dgm:pt modelId="{1D35CD52-EC1E-4124-B456-3BF10993D9D7}" type="pres">
      <dgm:prSet presAssocID="{E98D5628-92B6-4C97-AB4A-4FCBA01A934B}" presName="root2" presStyleCnt="0"/>
      <dgm:spPr/>
      <dgm:t>
        <a:bodyPr/>
        <a:lstStyle/>
        <a:p>
          <a:endParaRPr lang="ru-RU"/>
        </a:p>
      </dgm:t>
    </dgm:pt>
    <dgm:pt modelId="{877BC75F-9153-4B46-8344-5F12926C57D8}" type="pres">
      <dgm:prSet presAssocID="{E98D5628-92B6-4C97-AB4A-4FCBA01A934B}" presName="LevelTwoTextNode" presStyleLbl="node2" presStyleIdx="0" presStyleCnt="4" custScaleX="127213" custScaleY="144940" custLinFactNeighborX="1018" custLinFactNeighborY="2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9641F9-CACE-401A-B7F1-F2AA048741E1}" type="pres">
      <dgm:prSet presAssocID="{E98D5628-92B6-4C97-AB4A-4FCBA01A934B}" presName="level3hierChild" presStyleCnt="0"/>
      <dgm:spPr/>
      <dgm:t>
        <a:bodyPr/>
        <a:lstStyle/>
        <a:p>
          <a:endParaRPr lang="ru-RU"/>
        </a:p>
      </dgm:t>
    </dgm:pt>
    <dgm:pt modelId="{E903E98C-DC26-4ACA-8882-6521E8CF8C8C}" type="pres">
      <dgm:prSet presAssocID="{0DA210FC-71FA-43C4-9898-E82E1D3383CC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D29B8A34-2FDF-4365-AD22-A66C3CD48C96}" type="pres">
      <dgm:prSet presAssocID="{0DA210FC-71FA-43C4-9898-E82E1D3383CC}" presName="connTx" presStyleLbl="parChTrans1D3" presStyleIdx="0" presStyleCnt="5"/>
      <dgm:spPr/>
      <dgm:t>
        <a:bodyPr/>
        <a:lstStyle/>
        <a:p>
          <a:endParaRPr lang="ru-RU"/>
        </a:p>
      </dgm:t>
    </dgm:pt>
    <dgm:pt modelId="{92980FDD-8F99-4B4C-85D3-07244362E9F2}" type="pres">
      <dgm:prSet presAssocID="{B147D9C9-B11D-4CD5-B276-EF9920A12B02}" presName="root2" presStyleCnt="0"/>
      <dgm:spPr/>
      <dgm:t>
        <a:bodyPr/>
        <a:lstStyle/>
        <a:p>
          <a:endParaRPr lang="ru-RU"/>
        </a:p>
      </dgm:t>
    </dgm:pt>
    <dgm:pt modelId="{639E6096-F7BF-434D-85D8-75BCADF26B3D}" type="pres">
      <dgm:prSet presAssocID="{B147D9C9-B11D-4CD5-B276-EF9920A12B02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598EEF-7637-4292-91CD-ABA207567247}" type="pres">
      <dgm:prSet presAssocID="{B147D9C9-B11D-4CD5-B276-EF9920A12B02}" presName="level3hierChild" presStyleCnt="0"/>
      <dgm:spPr/>
      <dgm:t>
        <a:bodyPr/>
        <a:lstStyle/>
        <a:p>
          <a:endParaRPr lang="ru-RU"/>
        </a:p>
      </dgm:t>
    </dgm:pt>
    <dgm:pt modelId="{82D0503C-7E85-400A-B2C8-8FA764822D11}" type="pres">
      <dgm:prSet presAssocID="{C0C509E4-5A0D-4018-9EC3-9CF42F9A6218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A0BA9ECA-7AA3-40B9-9343-BE66441F820D}" type="pres">
      <dgm:prSet presAssocID="{C0C509E4-5A0D-4018-9EC3-9CF42F9A6218}" presName="connTx" presStyleLbl="parChTrans1D3" presStyleIdx="1" presStyleCnt="5"/>
      <dgm:spPr/>
      <dgm:t>
        <a:bodyPr/>
        <a:lstStyle/>
        <a:p>
          <a:endParaRPr lang="ru-RU"/>
        </a:p>
      </dgm:t>
    </dgm:pt>
    <dgm:pt modelId="{4073C4B4-CAD0-4469-9F4E-9F5FD42E65F8}" type="pres">
      <dgm:prSet presAssocID="{AA4B58D9-1EF3-4F1F-AB65-9516C3139063}" presName="root2" presStyleCnt="0"/>
      <dgm:spPr/>
      <dgm:t>
        <a:bodyPr/>
        <a:lstStyle/>
        <a:p>
          <a:endParaRPr lang="ru-RU"/>
        </a:p>
      </dgm:t>
    </dgm:pt>
    <dgm:pt modelId="{B743C371-F450-4E03-9C47-0677E06F256F}" type="pres">
      <dgm:prSet presAssocID="{AA4B58D9-1EF3-4F1F-AB65-9516C3139063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9E1A0F-6828-4754-B2EA-4FC6DB864D07}" type="pres">
      <dgm:prSet presAssocID="{AA4B58D9-1EF3-4F1F-AB65-9516C3139063}" presName="level3hierChild" presStyleCnt="0"/>
      <dgm:spPr/>
      <dgm:t>
        <a:bodyPr/>
        <a:lstStyle/>
        <a:p>
          <a:endParaRPr lang="ru-RU"/>
        </a:p>
      </dgm:t>
    </dgm:pt>
    <dgm:pt modelId="{1444F948-0AF9-4AF2-8796-424D051FDDB2}" type="pres">
      <dgm:prSet presAssocID="{1B35048C-22A1-4445-8E6C-CCEC5545C317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DABD9345-1FD3-4B03-BC86-2EECCF208257}" type="pres">
      <dgm:prSet presAssocID="{1B35048C-22A1-4445-8E6C-CCEC5545C317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E9B68E3-1772-4597-9514-8F2CC9A58E48}" type="pres">
      <dgm:prSet presAssocID="{426997C9-59B6-47E3-BD0D-83639AA64D87}" presName="root2" presStyleCnt="0"/>
      <dgm:spPr/>
      <dgm:t>
        <a:bodyPr/>
        <a:lstStyle/>
        <a:p>
          <a:endParaRPr lang="ru-RU"/>
        </a:p>
      </dgm:t>
    </dgm:pt>
    <dgm:pt modelId="{866CC216-E4DF-42C3-870D-18B31F7135A8}" type="pres">
      <dgm:prSet presAssocID="{426997C9-59B6-47E3-BD0D-83639AA64D87}" presName="LevelTwoTextNode" presStyleLbl="node2" presStyleIdx="1" presStyleCnt="4" custScaleX="127213" custScaleY="150840" custLinFactNeighborX="2960" custLinFactNeighborY="-545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A8C156-2A17-404F-A2E4-52C470455BA8}" type="pres">
      <dgm:prSet presAssocID="{426997C9-59B6-47E3-BD0D-83639AA64D87}" presName="level3hierChild" presStyleCnt="0"/>
      <dgm:spPr/>
      <dgm:t>
        <a:bodyPr/>
        <a:lstStyle/>
        <a:p>
          <a:endParaRPr lang="ru-RU"/>
        </a:p>
      </dgm:t>
    </dgm:pt>
    <dgm:pt modelId="{2B1BB23E-62E5-4471-B2B2-3A2B8512E329}" type="pres">
      <dgm:prSet presAssocID="{C6D3C676-D5DA-4542-A626-6CA5AE5DEBA4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B613BC1B-812E-434F-B848-BA3358B21DB2}" type="pres">
      <dgm:prSet presAssocID="{C6D3C676-D5DA-4542-A626-6CA5AE5DEBA4}" presName="connTx" presStyleLbl="parChTrans1D3" presStyleIdx="2" presStyleCnt="5"/>
      <dgm:spPr/>
      <dgm:t>
        <a:bodyPr/>
        <a:lstStyle/>
        <a:p>
          <a:endParaRPr lang="ru-RU"/>
        </a:p>
      </dgm:t>
    </dgm:pt>
    <dgm:pt modelId="{C3EBE1F7-C8B0-40B6-B768-9708AE9C0E7F}" type="pres">
      <dgm:prSet presAssocID="{9020929F-CD31-4133-8E7D-188F0FA38BF1}" presName="root2" presStyleCnt="0"/>
      <dgm:spPr/>
      <dgm:t>
        <a:bodyPr/>
        <a:lstStyle/>
        <a:p>
          <a:endParaRPr lang="ru-RU"/>
        </a:p>
      </dgm:t>
    </dgm:pt>
    <dgm:pt modelId="{CDC83031-77E1-427C-8B36-BA567093A6A9}" type="pres">
      <dgm:prSet presAssocID="{9020929F-CD31-4133-8E7D-188F0FA38BF1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C73170-092B-4EDB-BEF5-E6A92AC1AF6A}" type="pres">
      <dgm:prSet presAssocID="{9020929F-CD31-4133-8E7D-188F0FA38BF1}" presName="level3hierChild" presStyleCnt="0"/>
      <dgm:spPr/>
      <dgm:t>
        <a:bodyPr/>
        <a:lstStyle/>
        <a:p>
          <a:endParaRPr lang="ru-RU"/>
        </a:p>
      </dgm:t>
    </dgm:pt>
    <dgm:pt modelId="{62504987-03CD-4EDD-9358-F221F2FF5C7B}" type="pres">
      <dgm:prSet presAssocID="{197FE8E4-49E5-4BF0-9E75-A08E6FCFD186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5D3C5247-2FBC-4134-8529-97586FE21FE1}" type="pres">
      <dgm:prSet presAssocID="{197FE8E4-49E5-4BF0-9E75-A08E6FCFD186}" presName="connTx" presStyleLbl="parChTrans1D3" presStyleIdx="3" presStyleCnt="5"/>
      <dgm:spPr/>
      <dgm:t>
        <a:bodyPr/>
        <a:lstStyle/>
        <a:p>
          <a:endParaRPr lang="ru-RU"/>
        </a:p>
      </dgm:t>
    </dgm:pt>
    <dgm:pt modelId="{B5F596DA-4BEA-49D8-80B3-989648CEA6B4}" type="pres">
      <dgm:prSet presAssocID="{0F808DBE-4677-47BA-A229-16C1DCFBE16C}" presName="root2" presStyleCnt="0"/>
      <dgm:spPr/>
      <dgm:t>
        <a:bodyPr/>
        <a:lstStyle/>
        <a:p>
          <a:endParaRPr lang="ru-RU"/>
        </a:p>
      </dgm:t>
    </dgm:pt>
    <dgm:pt modelId="{04C5B183-2842-47A2-8815-B4C392EBD8CB}" type="pres">
      <dgm:prSet presAssocID="{0F808DBE-4677-47BA-A229-16C1DCFBE16C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7BCDE0-1FD5-40F6-A98E-3450857A4FEF}" type="pres">
      <dgm:prSet presAssocID="{0F808DBE-4677-47BA-A229-16C1DCFBE16C}" presName="level3hierChild" presStyleCnt="0"/>
      <dgm:spPr/>
      <dgm:t>
        <a:bodyPr/>
        <a:lstStyle/>
        <a:p>
          <a:endParaRPr lang="ru-RU"/>
        </a:p>
      </dgm:t>
    </dgm:pt>
    <dgm:pt modelId="{01D5493A-6B60-4A66-AAB4-5E5E1F60A56C}" type="pres">
      <dgm:prSet presAssocID="{99B52495-1B7D-4FCC-A9B3-8302027A2339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3532E2A6-C969-4C53-807E-80AFC96D7381}" type="pres">
      <dgm:prSet presAssocID="{99B52495-1B7D-4FCC-A9B3-8302027A233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1E053BB-D61B-47E4-8C2C-88FA52179F5E}" type="pres">
      <dgm:prSet presAssocID="{DBD79433-43E7-4F22-8F60-7D29F833E10A}" presName="root2" presStyleCnt="0"/>
      <dgm:spPr/>
      <dgm:t>
        <a:bodyPr/>
        <a:lstStyle/>
        <a:p>
          <a:endParaRPr lang="ru-RU"/>
        </a:p>
      </dgm:t>
    </dgm:pt>
    <dgm:pt modelId="{6483C9C6-1371-4C0D-8BE7-7FD0D5B41C3E}" type="pres">
      <dgm:prSet presAssocID="{DBD79433-43E7-4F22-8F60-7D29F833E10A}" presName="LevelTwoTextNode" presStyleLbl="node2" presStyleIdx="2" presStyleCnt="4" custScaleX="127213" custScaleY="140843" custLinFactNeighborX="2960" custLinFactNeighborY="-52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CEDA41-FAB9-43CE-B421-074FF43C36D4}" type="pres">
      <dgm:prSet presAssocID="{DBD79433-43E7-4F22-8F60-7D29F833E10A}" presName="level3hierChild" presStyleCnt="0"/>
      <dgm:spPr/>
      <dgm:t>
        <a:bodyPr/>
        <a:lstStyle/>
        <a:p>
          <a:endParaRPr lang="ru-RU"/>
        </a:p>
      </dgm:t>
    </dgm:pt>
    <dgm:pt modelId="{F887F484-A6AD-41FB-A901-B9030E13F60B}" type="pres">
      <dgm:prSet presAssocID="{336C9A61-E800-4A68-A400-995141ED1C07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E2699FC1-1B2B-47E7-849F-612A52F4EC12}" type="pres">
      <dgm:prSet presAssocID="{336C9A61-E800-4A68-A400-995141ED1C07}" presName="connTx" presStyleLbl="parChTrans1D3" presStyleIdx="4" presStyleCnt="5"/>
      <dgm:spPr/>
      <dgm:t>
        <a:bodyPr/>
        <a:lstStyle/>
        <a:p>
          <a:endParaRPr lang="ru-RU"/>
        </a:p>
      </dgm:t>
    </dgm:pt>
    <dgm:pt modelId="{F8916344-712F-457C-B69D-0E5E292923F2}" type="pres">
      <dgm:prSet presAssocID="{40BA13B9-09AD-4DE8-B47D-9EFEEC788DD7}" presName="root2" presStyleCnt="0"/>
      <dgm:spPr/>
      <dgm:t>
        <a:bodyPr/>
        <a:lstStyle/>
        <a:p>
          <a:endParaRPr lang="ru-RU"/>
        </a:p>
      </dgm:t>
    </dgm:pt>
    <dgm:pt modelId="{06790D66-35D4-4AF2-BB42-766B3161AD92}" type="pres">
      <dgm:prSet presAssocID="{40BA13B9-09AD-4DE8-B47D-9EFEEC788DD7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AFFA0E-B2C4-4586-954B-05421B3B82D4}" type="pres">
      <dgm:prSet presAssocID="{40BA13B9-09AD-4DE8-B47D-9EFEEC788DD7}" presName="level3hierChild" presStyleCnt="0"/>
      <dgm:spPr/>
      <dgm:t>
        <a:bodyPr/>
        <a:lstStyle/>
        <a:p>
          <a:endParaRPr lang="ru-RU"/>
        </a:p>
      </dgm:t>
    </dgm:pt>
    <dgm:pt modelId="{1078A85F-3123-48B6-811B-8265E83299CE}" type="pres">
      <dgm:prSet presAssocID="{E4C083A0-07AB-43FC-AA17-30D1B64CA5FB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C687ADAF-6EAE-4E79-8382-7F0C5F120C59}" type="pres">
      <dgm:prSet presAssocID="{E4C083A0-07AB-43FC-AA17-30D1B64CA5F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A113F7F0-5BB3-43CB-9D50-F37F62C35665}" type="pres">
      <dgm:prSet presAssocID="{F94A68B3-DEBA-42E0-8B2D-8E8E10030059}" presName="root2" presStyleCnt="0"/>
      <dgm:spPr/>
      <dgm:t>
        <a:bodyPr/>
        <a:lstStyle/>
        <a:p>
          <a:endParaRPr lang="ru-RU"/>
        </a:p>
      </dgm:t>
    </dgm:pt>
    <dgm:pt modelId="{F4935A39-2040-4111-81D7-D2B536D390DA}" type="pres">
      <dgm:prSet presAssocID="{F94A68B3-DEBA-42E0-8B2D-8E8E10030059}" presName="LevelTwoTextNode" presStyleLbl="node2" presStyleIdx="3" presStyleCnt="4" custScaleX="125058" custScaleY="169647" custLinFactNeighborX="1018" custLinFactNeighborY="-301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EE496C-1FDF-4670-86F3-FC36E910F21C}" type="pres">
      <dgm:prSet presAssocID="{F94A68B3-DEBA-42E0-8B2D-8E8E10030059}" presName="level3hierChild" presStyleCnt="0"/>
      <dgm:spPr/>
      <dgm:t>
        <a:bodyPr/>
        <a:lstStyle/>
        <a:p>
          <a:endParaRPr lang="ru-RU"/>
        </a:p>
      </dgm:t>
    </dgm:pt>
  </dgm:ptLst>
  <dgm:cxnLst>
    <dgm:cxn modelId="{E7D4D3CA-8B6E-4770-B654-274662836620}" type="presOf" srcId="{AA4B58D9-1EF3-4F1F-AB65-9516C3139063}" destId="{B743C371-F450-4E03-9C47-0677E06F256F}" srcOrd="0" destOrd="0" presId="urn:microsoft.com/office/officeart/2005/8/layout/hierarchy2"/>
    <dgm:cxn modelId="{D606156E-B7FD-4AEF-B49F-5D5F396413D8}" srcId="{DBD79433-43E7-4F22-8F60-7D29F833E10A}" destId="{40BA13B9-09AD-4DE8-B47D-9EFEEC788DD7}" srcOrd="0" destOrd="0" parTransId="{336C9A61-E800-4A68-A400-995141ED1C07}" sibTransId="{FB08F793-BC7F-4882-B3A9-3C95F6509669}"/>
    <dgm:cxn modelId="{F5986187-6D91-4027-AA14-33CD0D371B0C}" type="presOf" srcId="{C6D3C676-D5DA-4542-A626-6CA5AE5DEBA4}" destId="{B613BC1B-812E-434F-B848-BA3358B21DB2}" srcOrd="1" destOrd="0" presId="urn:microsoft.com/office/officeart/2005/8/layout/hierarchy2"/>
    <dgm:cxn modelId="{4551C38C-93DB-4355-8DEB-D0C989608D51}" type="presOf" srcId="{72C8DA44-D847-4F7C-9E66-EAFC5AAB7474}" destId="{5DDBE8EE-6FBE-4DBF-920D-C2958F9361F6}" srcOrd="0" destOrd="0" presId="urn:microsoft.com/office/officeart/2005/8/layout/hierarchy2"/>
    <dgm:cxn modelId="{5321768B-ECE5-4D85-A421-D50276443BA2}" type="presOf" srcId="{9020929F-CD31-4133-8E7D-188F0FA38BF1}" destId="{CDC83031-77E1-427C-8B36-BA567093A6A9}" srcOrd="0" destOrd="0" presId="urn:microsoft.com/office/officeart/2005/8/layout/hierarchy2"/>
    <dgm:cxn modelId="{28C2C153-28B2-49CA-BB64-0E48FD2A6005}" type="presOf" srcId="{336C9A61-E800-4A68-A400-995141ED1C07}" destId="{F887F484-A6AD-41FB-A901-B9030E13F60B}" srcOrd="0" destOrd="0" presId="urn:microsoft.com/office/officeart/2005/8/layout/hierarchy2"/>
    <dgm:cxn modelId="{EB5AAB75-7522-4ACA-BD30-A6F26203EE20}" srcId="{426997C9-59B6-47E3-BD0D-83639AA64D87}" destId="{9020929F-CD31-4133-8E7D-188F0FA38BF1}" srcOrd="0" destOrd="0" parTransId="{C6D3C676-D5DA-4542-A626-6CA5AE5DEBA4}" sibTransId="{16FD031F-B61D-46F0-A5EC-07CBAB169A9D}"/>
    <dgm:cxn modelId="{DCCBD279-09B5-4720-B085-CF0893B9E597}" type="presOf" srcId="{B147D9C9-B11D-4CD5-B276-EF9920A12B02}" destId="{639E6096-F7BF-434D-85D8-75BCADF26B3D}" srcOrd="0" destOrd="0" presId="urn:microsoft.com/office/officeart/2005/8/layout/hierarchy2"/>
    <dgm:cxn modelId="{57ED3662-AD08-476B-B7CD-4E54060E6016}" type="presOf" srcId="{8225743D-08F7-48B8-8D48-0D9BD2E8C46F}" destId="{BE3B9864-7A07-4AEB-A636-D37C9A78E5A7}" srcOrd="0" destOrd="0" presId="urn:microsoft.com/office/officeart/2005/8/layout/hierarchy2"/>
    <dgm:cxn modelId="{FE67AAC5-05C3-4D70-A10F-2AA1C794DC68}" type="presOf" srcId="{F94A68B3-DEBA-42E0-8B2D-8E8E10030059}" destId="{F4935A39-2040-4111-81D7-D2B536D390DA}" srcOrd="0" destOrd="0" presId="urn:microsoft.com/office/officeart/2005/8/layout/hierarchy2"/>
    <dgm:cxn modelId="{1E896A25-CE4B-4234-8D3C-66B76E3FDDB4}" type="presOf" srcId="{0DA210FC-71FA-43C4-9898-E82E1D3383CC}" destId="{E903E98C-DC26-4ACA-8882-6521E8CF8C8C}" srcOrd="0" destOrd="0" presId="urn:microsoft.com/office/officeart/2005/8/layout/hierarchy2"/>
    <dgm:cxn modelId="{18FD8869-86B4-4B75-88FA-BB8BFA026D88}" type="presOf" srcId="{72C8DA44-D847-4F7C-9E66-EAFC5AAB7474}" destId="{AEF42E96-6B32-4820-A908-85289599B540}" srcOrd="1" destOrd="0" presId="urn:microsoft.com/office/officeart/2005/8/layout/hierarchy2"/>
    <dgm:cxn modelId="{6F622101-EFEF-47CF-A282-8D1568FBFF11}" type="presOf" srcId="{99B52495-1B7D-4FCC-A9B3-8302027A2339}" destId="{3532E2A6-C969-4C53-807E-80AFC96D7381}" srcOrd="1" destOrd="0" presId="urn:microsoft.com/office/officeart/2005/8/layout/hierarchy2"/>
    <dgm:cxn modelId="{9B89E7D0-F1D4-4A58-8D55-EAEFB47DEDE2}" type="presOf" srcId="{426997C9-59B6-47E3-BD0D-83639AA64D87}" destId="{866CC216-E4DF-42C3-870D-18B31F7135A8}" srcOrd="0" destOrd="0" presId="urn:microsoft.com/office/officeart/2005/8/layout/hierarchy2"/>
    <dgm:cxn modelId="{18E28532-6F54-470F-979B-7C6776DC3D39}" type="presOf" srcId="{53A06785-ED1D-4C8F-8DED-9838A19B43B5}" destId="{88064A9E-7B16-411C-8811-0D67C7E8FF50}" srcOrd="0" destOrd="0" presId="urn:microsoft.com/office/officeart/2005/8/layout/hierarchy2"/>
    <dgm:cxn modelId="{F4B780BB-EA40-4BBD-A85D-5DB6EF9DE5C6}" type="presOf" srcId="{197FE8E4-49E5-4BF0-9E75-A08E6FCFD186}" destId="{62504987-03CD-4EDD-9358-F221F2FF5C7B}" srcOrd="0" destOrd="0" presId="urn:microsoft.com/office/officeart/2005/8/layout/hierarchy2"/>
    <dgm:cxn modelId="{35D41620-3B19-4A4C-9F0F-E57C5E1641BA}" type="presOf" srcId="{197FE8E4-49E5-4BF0-9E75-A08E6FCFD186}" destId="{5D3C5247-2FBC-4134-8529-97586FE21FE1}" srcOrd="1" destOrd="0" presId="urn:microsoft.com/office/officeart/2005/8/layout/hierarchy2"/>
    <dgm:cxn modelId="{0E432AD2-4B0C-4459-89C6-ECBA8EC3433A}" type="presOf" srcId="{0DA210FC-71FA-43C4-9898-E82E1D3383CC}" destId="{D29B8A34-2FDF-4365-AD22-A66C3CD48C96}" srcOrd="1" destOrd="0" presId="urn:microsoft.com/office/officeart/2005/8/layout/hierarchy2"/>
    <dgm:cxn modelId="{5337B016-84F2-49C6-8535-7025A6E95DB8}" type="presOf" srcId="{E98D5628-92B6-4C97-AB4A-4FCBA01A934B}" destId="{877BC75F-9153-4B46-8344-5F12926C57D8}" srcOrd="0" destOrd="0" presId="urn:microsoft.com/office/officeart/2005/8/layout/hierarchy2"/>
    <dgm:cxn modelId="{2BA69C3C-AEE1-4334-84C9-F233E3B662CF}" srcId="{E98D5628-92B6-4C97-AB4A-4FCBA01A934B}" destId="{AA4B58D9-1EF3-4F1F-AB65-9516C3139063}" srcOrd="1" destOrd="0" parTransId="{C0C509E4-5A0D-4018-9EC3-9CF42F9A6218}" sibTransId="{BEC5B1CE-E4D4-4706-BE57-00BB4702834E}"/>
    <dgm:cxn modelId="{9E29CF51-C066-4BF2-910A-9EE35EBEB460}" srcId="{8225743D-08F7-48B8-8D48-0D9BD2E8C46F}" destId="{E98D5628-92B6-4C97-AB4A-4FCBA01A934B}" srcOrd="0" destOrd="0" parTransId="{72C8DA44-D847-4F7C-9E66-EAFC5AAB7474}" sibTransId="{F5E8813E-7807-4DAE-9C56-A1B9C1DED51F}"/>
    <dgm:cxn modelId="{D35E2D6F-703E-4940-ABFD-59A5E1561D9C}" srcId="{426997C9-59B6-47E3-BD0D-83639AA64D87}" destId="{0F808DBE-4677-47BA-A229-16C1DCFBE16C}" srcOrd="1" destOrd="0" parTransId="{197FE8E4-49E5-4BF0-9E75-A08E6FCFD186}" sibTransId="{FB72B194-8D3C-41D4-86B7-208F538E5C0F}"/>
    <dgm:cxn modelId="{A817E61E-6574-4820-BA14-84F7D82E37D0}" type="presOf" srcId="{1B35048C-22A1-4445-8E6C-CCEC5545C317}" destId="{1444F948-0AF9-4AF2-8796-424D051FDDB2}" srcOrd="0" destOrd="0" presId="urn:microsoft.com/office/officeart/2005/8/layout/hierarchy2"/>
    <dgm:cxn modelId="{086836D8-D3AD-44AD-953B-A63D5CDB8A88}" srcId="{E98D5628-92B6-4C97-AB4A-4FCBA01A934B}" destId="{B147D9C9-B11D-4CD5-B276-EF9920A12B02}" srcOrd="0" destOrd="0" parTransId="{0DA210FC-71FA-43C4-9898-E82E1D3383CC}" sibTransId="{63369003-7779-42DD-B1F0-CCAAE88C0DE6}"/>
    <dgm:cxn modelId="{C3A34202-4D98-4CC7-B49B-0D3C380D753C}" type="presOf" srcId="{C0C509E4-5A0D-4018-9EC3-9CF42F9A6218}" destId="{82D0503C-7E85-400A-B2C8-8FA764822D11}" srcOrd="0" destOrd="0" presId="urn:microsoft.com/office/officeart/2005/8/layout/hierarchy2"/>
    <dgm:cxn modelId="{147C7B78-5C26-43E4-8DBC-88C697C6E41F}" type="presOf" srcId="{0F808DBE-4677-47BA-A229-16C1DCFBE16C}" destId="{04C5B183-2842-47A2-8815-B4C392EBD8CB}" srcOrd="0" destOrd="0" presId="urn:microsoft.com/office/officeart/2005/8/layout/hierarchy2"/>
    <dgm:cxn modelId="{723672AE-B296-454D-A592-21CAA726B657}" type="presOf" srcId="{DBD79433-43E7-4F22-8F60-7D29F833E10A}" destId="{6483C9C6-1371-4C0D-8BE7-7FD0D5B41C3E}" srcOrd="0" destOrd="0" presId="urn:microsoft.com/office/officeart/2005/8/layout/hierarchy2"/>
    <dgm:cxn modelId="{1BFBC5C1-EDCB-4D77-9281-D80B656B878F}" srcId="{8225743D-08F7-48B8-8D48-0D9BD2E8C46F}" destId="{426997C9-59B6-47E3-BD0D-83639AA64D87}" srcOrd="1" destOrd="0" parTransId="{1B35048C-22A1-4445-8E6C-CCEC5545C317}" sibTransId="{5D5EAEB1-8461-4F54-97B8-AB7D43817AC8}"/>
    <dgm:cxn modelId="{D05564D2-F452-42C1-A113-6A00A5E02FD9}" type="presOf" srcId="{99B52495-1B7D-4FCC-A9B3-8302027A2339}" destId="{01D5493A-6B60-4A66-AAB4-5E5E1F60A56C}" srcOrd="0" destOrd="0" presId="urn:microsoft.com/office/officeart/2005/8/layout/hierarchy2"/>
    <dgm:cxn modelId="{43FE102F-FEED-4470-AACD-96750D97962D}" srcId="{53A06785-ED1D-4C8F-8DED-9838A19B43B5}" destId="{8225743D-08F7-48B8-8D48-0D9BD2E8C46F}" srcOrd="0" destOrd="0" parTransId="{D613EFC6-AF4A-4C71-B54E-7E1042E90645}" sibTransId="{5C678216-75C0-4613-AF3A-B073B02B6927}"/>
    <dgm:cxn modelId="{6DB81837-A1BB-4807-BEA5-DE5340C0143C}" type="presOf" srcId="{1B35048C-22A1-4445-8E6C-CCEC5545C317}" destId="{DABD9345-1FD3-4B03-BC86-2EECCF208257}" srcOrd="1" destOrd="0" presId="urn:microsoft.com/office/officeart/2005/8/layout/hierarchy2"/>
    <dgm:cxn modelId="{D21E2B37-0006-4AA4-8E46-A8602BA02886}" type="presOf" srcId="{336C9A61-E800-4A68-A400-995141ED1C07}" destId="{E2699FC1-1B2B-47E7-849F-612A52F4EC12}" srcOrd="1" destOrd="0" presId="urn:microsoft.com/office/officeart/2005/8/layout/hierarchy2"/>
    <dgm:cxn modelId="{5DBC15E5-ECC0-47F7-94E2-E598A3144202}" type="presOf" srcId="{E4C083A0-07AB-43FC-AA17-30D1B64CA5FB}" destId="{C687ADAF-6EAE-4E79-8382-7F0C5F120C59}" srcOrd="1" destOrd="0" presId="urn:microsoft.com/office/officeart/2005/8/layout/hierarchy2"/>
    <dgm:cxn modelId="{2D6F7581-F80B-43CF-B56C-B515142E7F45}" type="presOf" srcId="{C0C509E4-5A0D-4018-9EC3-9CF42F9A6218}" destId="{A0BA9ECA-7AA3-40B9-9343-BE66441F820D}" srcOrd="1" destOrd="0" presId="urn:microsoft.com/office/officeart/2005/8/layout/hierarchy2"/>
    <dgm:cxn modelId="{0B2B0C06-A4B9-4DC8-97D0-E3EC9FAF1949}" type="presOf" srcId="{C6D3C676-D5DA-4542-A626-6CA5AE5DEBA4}" destId="{2B1BB23E-62E5-4471-B2B2-3A2B8512E329}" srcOrd="0" destOrd="0" presId="urn:microsoft.com/office/officeart/2005/8/layout/hierarchy2"/>
    <dgm:cxn modelId="{F695BE71-77D4-4346-94F8-3EB607B03ECD}" srcId="{8225743D-08F7-48B8-8D48-0D9BD2E8C46F}" destId="{DBD79433-43E7-4F22-8F60-7D29F833E10A}" srcOrd="2" destOrd="0" parTransId="{99B52495-1B7D-4FCC-A9B3-8302027A2339}" sibTransId="{11FD2AE3-138B-476D-B39B-9E358E69968F}"/>
    <dgm:cxn modelId="{5764A9B1-D7AD-45CF-B756-87283CA9EFCB}" type="presOf" srcId="{E4C083A0-07AB-43FC-AA17-30D1B64CA5FB}" destId="{1078A85F-3123-48B6-811B-8265E83299CE}" srcOrd="0" destOrd="0" presId="urn:microsoft.com/office/officeart/2005/8/layout/hierarchy2"/>
    <dgm:cxn modelId="{31AD378D-6369-4B8B-BA50-E11E3309259D}" srcId="{8225743D-08F7-48B8-8D48-0D9BD2E8C46F}" destId="{F94A68B3-DEBA-42E0-8B2D-8E8E10030059}" srcOrd="3" destOrd="0" parTransId="{E4C083A0-07AB-43FC-AA17-30D1B64CA5FB}" sibTransId="{694A10E7-6C8F-4FD5-A95A-823FA744199C}"/>
    <dgm:cxn modelId="{A3F68F5A-ADA5-4CBF-AB76-B7B4001366DF}" type="presOf" srcId="{40BA13B9-09AD-4DE8-B47D-9EFEEC788DD7}" destId="{06790D66-35D4-4AF2-BB42-766B3161AD92}" srcOrd="0" destOrd="0" presId="urn:microsoft.com/office/officeart/2005/8/layout/hierarchy2"/>
    <dgm:cxn modelId="{2ABBA400-E990-48BA-A66B-9F1544AD468A}" type="presParOf" srcId="{88064A9E-7B16-411C-8811-0D67C7E8FF50}" destId="{458691FD-B04D-4200-8FC9-E235E71E9CE1}" srcOrd="0" destOrd="0" presId="urn:microsoft.com/office/officeart/2005/8/layout/hierarchy2"/>
    <dgm:cxn modelId="{B6C51CC7-07F9-4552-BF3C-482AF7E6D934}" type="presParOf" srcId="{458691FD-B04D-4200-8FC9-E235E71E9CE1}" destId="{BE3B9864-7A07-4AEB-A636-D37C9A78E5A7}" srcOrd="0" destOrd="0" presId="urn:microsoft.com/office/officeart/2005/8/layout/hierarchy2"/>
    <dgm:cxn modelId="{FEEDDC20-242C-4DDD-A6AA-EC08702548A6}" type="presParOf" srcId="{458691FD-B04D-4200-8FC9-E235E71E9CE1}" destId="{66B08747-382F-4658-B4A4-83924AA43150}" srcOrd="1" destOrd="0" presId="urn:microsoft.com/office/officeart/2005/8/layout/hierarchy2"/>
    <dgm:cxn modelId="{640688D3-7ECD-4CEE-AA99-90E45F36B374}" type="presParOf" srcId="{66B08747-382F-4658-B4A4-83924AA43150}" destId="{5DDBE8EE-6FBE-4DBF-920D-C2958F9361F6}" srcOrd="0" destOrd="0" presId="urn:microsoft.com/office/officeart/2005/8/layout/hierarchy2"/>
    <dgm:cxn modelId="{D6AE183C-78FB-4199-B1F1-0F881808736E}" type="presParOf" srcId="{5DDBE8EE-6FBE-4DBF-920D-C2958F9361F6}" destId="{AEF42E96-6B32-4820-A908-85289599B540}" srcOrd="0" destOrd="0" presId="urn:microsoft.com/office/officeart/2005/8/layout/hierarchy2"/>
    <dgm:cxn modelId="{32E3E435-A275-4708-A557-4D55913F1ED9}" type="presParOf" srcId="{66B08747-382F-4658-B4A4-83924AA43150}" destId="{1D35CD52-EC1E-4124-B456-3BF10993D9D7}" srcOrd="1" destOrd="0" presId="urn:microsoft.com/office/officeart/2005/8/layout/hierarchy2"/>
    <dgm:cxn modelId="{84CA8008-A17A-46F1-9AAB-9C89A7BE9C82}" type="presParOf" srcId="{1D35CD52-EC1E-4124-B456-3BF10993D9D7}" destId="{877BC75F-9153-4B46-8344-5F12926C57D8}" srcOrd="0" destOrd="0" presId="urn:microsoft.com/office/officeart/2005/8/layout/hierarchy2"/>
    <dgm:cxn modelId="{4E2FB80D-E16A-46B0-9DAE-7D06F7D4AF0E}" type="presParOf" srcId="{1D35CD52-EC1E-4124-B456-3BF10993D9D7}" destId="{CF9641F9-CACE-401A-B7F1-F2AA048741E1}" srcOrd="1" destOrd="0" presId="urn:microsoft.com/office/officeart/2005/8/layout/hierarchy2"/>
    <dgm:cxn modelId="{E53ED3C8-DB72-4E69-847D-DEB67B10E93B}" type="presParOf" srcId="{CF9641F9-CACE-401A-B7F1-F2AA048741E1}" destId="{E903E98C-DC26-4ACA-8882-6521E8CF8C8C}" srcOrd="0" destOrd="0" presId="urn:microsoft.com/office/officeart/2005/8/layout/hierarchy2"/>
    <dgm:cxn modelId="{4F7A678F-53BA-4B2F-A7DA-026B546A7E1B}" type="presParOf" srcId="{E903E98C-DC26-4ACA-8882-6521E8CF8C8C}" destId="{D29B8A34-2FDF-4365-AD22-A66C3CD48C96}" srcOrd="0" destOrd="0" presId="urn:microsoft.com/office/officeart/2005/8/layout/hierarchy2"/>
    <dgm:cxn modelId="{CACE5083-CF1D-4542-8C9F-183F73FE851A}" type="presParOf" srcId="{CF9641F9-CACE-401A-B7F1-F2AA048741E1}" destId="{92980FDD-8F99-4B4C-85D3-07244362E9F2}" srcOrd="1" destOrd="0" presId="urn:microsoft.com/office/officeart/2005/8/layout/hierarchy2"/>
    <dgm:cxn modelId="{F584AADE-337A-448E-BE17-82C169C9F1B0}" type="presParOf" srcId="{92980FDD-8F99-4B4C-85D3-07244362E9F2}" destId="{639E6096-F7BF-434D-85D8-75BCADF26B3D}" srcOrd="0" destOrd="0" presId="urn:microsoft.com/office/officeart/2005/8/layout/hierarchy2"/>
    <dgm:cxn modelId="{A2A3F8FB-0DFE-4367-9C81-51C80E715EB2}" type="presParOf" srcId="{92980FDD-8F99-4B4C-85D3-07244362E9F2}" destId="{CE598EEF-7637-4292-91CD-ABA207567247}" srcOrd="1" destOrd="0" presId="urn:microsoft.com/office/officeart/2005/8/layout/hierarchy2"/>
    <dgm:cxn modelId="{90F9E21F-B020-48BA-A7F1-A7CA84944CD9}" type="presParOf" srcId="{CF9641F9-CACE-401A-B7F1-F2AA048741E1}" destId="{82D0503C-7E85-400A-B2C8-8FA764822D11}" srcOrd="2" destOrd="0" presId="urn:microsoft.com/office/officeart/2005/8/layout/hierarchy2"/>
    <dgm:cxn modelId="{9BB1E0C2-24FC-49CC-A08F-F21DCFB59BEB}" type="presParOf" srcId="{82D0503C-7E85-400A-B2C8-8FA764822D11}" destId="{A0BA9ECA-7AA3-40B9-9343-BE66441F820D}" srcOrd="0" destOrd="0" presId="urn:microsoft.com/office/officeart/2005/8/layout/hierarchy2"/>
    <dgm:cxn modelId="{29032AA7-9BB8-4DB1-A9F8-B2BB3A28E796}" type="presParOf" srcId="{CF9641F9-CACE-401A-B7F1-F2AA048741E1}" destId="{4073C4B4-CAD0-4469-9F4E-9F5FD42E65F8}" srcOrd="3" destOrd="0" presId="urn:microsoft.com/office/officeart/2005/8/layout/hierarchy2"/>
    <dgm:cxn modelId="{9AD88E6B-383F-4229-B96E-90FC3A41A0F3}" type="presParOf" srcId="{4073C4B4-CAD0-4469-9F4E-9F5FD42E65F8}" destId="{B743C371-F450-4E03-9C47-0677E06F256F}" srcOrd="0" destOrd="0" presId="urn:microsoft.com/office/officeart/2005/8/layout/hierarchy2"/>
    <dgm:cxn modelId="{98CC8E52-BBE1-4559-BECB-25EB99CDE6D6}" type="presParOf" srcId="{4073C4B4-CAD0-4469-9F4E-9F5FD42E65F8}" destId="{029E1A0F-6828-4754-B2EA-4FC6DB864D07}" srcOrd="1" destOrd="0" presId="urn:microsoft.com/office/officeart/2005/8/layout/hierarchy2"/>
    <dgm:cxn modelId="{E5247C2E-B5B6-42D9-9649-1DB861F7DCDF}" type="presParOf" srcId="{66B08747-382F-4658-B4A4-83924AA43150}" destId="{1444F948-0AF9-4AF2-8796-424D051FDDB2}" srcOrd="2" destOrd="0" presId="urn:microsoft.com/office/officeart/2005/8/layout/hierarchy2"/>
    <dgm:cxn modelId="{A8FD6DDA-8863-48A4-824F-4A7D2D5515FD}" type="presParOf" srcId="{1444F948-0AF9-4AF2-8796-424D051FDDB2}" destId="{DABD9345-1FD3-4B03-BC86-2EECCF208257}" srcOrd="0" destOrd="0" presId="urn:microsoft.com/office/officeart/2005/8/layout/hierarchy2"/>
    <dgm:cxn modelId="{360857B6-A1F1-40FF-8113-93AAC3041F7E}" type="presParOf" srcId="{66B08747-382F-4658-B4A4-83924AA43150}" destId="{1E9B68E3-1772-4597-9514-8F2CC9A58E48}" srcOrd="3" destOrd="0" presId="urn:microsoft.com/office/officeart/2005/8/layout/hierarchy2"/>
    <dgm:cxn modelId="{BA70D37A-9705-4164-B7D0-D2BA9087901B}" type="presParOf" srcId="{1E9B68E3-1772-4597-9514-8F2CC9A58E48}" destId="{866CC216-E4DF-42C3-870D-18B31F7135A8}" srcOrd="0" destOrd="0" presId="urn:microsoft.com/office/officeart/2005/8/layout/hierarchy2"/>
    <dgm:cxn modelId="{4082A112-B1DF-4319-BFF7-92056080B069}" type="presParOf" srcId="{1E9B68E3-1772-4597-9514-8F2CC9A58E48}" destId="{B4A8C156-2A17-404F-A2E4-52C470455BA8}" srcOrd="1" destOrd="0" presId="urn:microsoft.com/office/officeart/2005/8/layout/hierarchy2"/>
    <dgm:cxn modelId="{8D335173-4F04-4916-BDA2-D0330F0F3540}" type="presParOf" srcId="{B4A8C156-2A17-404F-A2E4-52C470455BA8}" destId="{2B1BB23E-62E5-4471-B2B2-3A2B8512E329}" srcOrd="0" destOrd="0" presId="urn:microsoft.com/office/officeart/2005/8/layout/hierarchy2"/>
    <dgm:cxn modelId="{4ADE6498-B410-4E3B-A77F-FA78E6FEE023}" type="presParOf" srcId="{2B1BB23E-62E5-4471-B2B2-3A2B8512E329}" destId="{B613BC1B-812E-434F-B848-BA3358B21DB2}" srcOrd="0" destOrd="0" presId="urn:microsoft.com/office/officeart/2005/8/layout/hierarchy2"/>
    <dgm:cxn modelId="{5EF76B7E-6808-47F7-A6A2-64C5F5837E7E}" type="presParOf" srcId="{B4A8C156-2A17-404F-A2E4-52C470455BA8}" destId="{C3EBE1F7-C8B0-40B6-B768-9708AE9C0E7F}" srcOrd="1" destOrd="0" presId="urn:microsoft.com/office/officeart/2005/8/layout/hierarchy2"/>
    <dgm:cxn modelId="{8D4DBAFF-CC71-4278-8AE8-3A1CE7C5FCDF}" type="presParOf" srcId="{C3EBE1F7-C8B0-40B6-B768-9708AE9C0E7F}" destId="{CDC83031-77E1-427C-8B36-BA567093A6A9}" srcOrd="0" destOrd="0" presId="urn:microsoft.com/office/officeart/2005/8/layout/hierarchy2"/>
    <dgm:cxn modelId="{B477CE4B-A857-4F31-8F14-B6C68C938620}" type="presParOf" srcId="{C3EBE1F7-C8B0-40B6-B768-9708AE9C0E7F}" destId="{C1C73170-092B-4EDB-BEF5-E6A92AC1AF6A}" srcOrd="1" destOrd="0" presId="urn:microsoft.com/office/officeart/2005/8/layout/hierarchy2"/>
    <dgm:cxn modelId="{27B51B61-E69C-49DA-B084-319135051412}" type="presParOf" srcId="{B4A8C156-2A17-404F-A2E4-52C470455BA8}" destId="{62504987-03CD-4EDD-9358-F221F2FF5C7B}" srcOrd="2" destOrd="0" presId="urn:microsoft.com/office/officeart/2005/8/layout/hierarchy2"/>
    <dgm:cxn modelId="{AF87A317-EA9E-4CDE-923C-DA49A332C3DF}" type="presParOf" srcId="{62504987-03CD-4EDD-9358-F221F2FF5C7B}" destId="{5D3C5247-2FBC-4134-8529-97586FE21FE1}" srcOrd="0" destOrd="0" presId="urn:microsoft.com/office/officeart/2005/8/layout/hierarchy2"/>
    <dgm:cxn modelId="{A5E2D956-DA05-49E8-A4D8-E2B651F7C575}" type="presParOf" srcId="{B4A8C156-2A17-404F-A2E4-52C470455BA8}" destId="{B5F596DA-4BEA-49D8-80B3-989648CEA6B4}" srcOrd="3" destOrd="0" presId="urn:microsoft.com/office/officeart/2005/8/layout/hierarchy2"/>
    <dgm:cxn modelId="{55C1477F-5496-4DDC-9856-583BC859BFC7}" type="presParOf" srcId="{B5F596DA-4BEA-49D8-80B3-989648CEA6B4}" destId="{04C5B183-2842-47A2-8815-B4C392EBD8CB}" srcOrd="0" destOrd="0" presId="urn:microsoft.com/office/officeart/2005/8/layout/hierarchy2"/>
    <dgm:cxn modelId="{0F9ED85B-448A-44FC-A410-58A65599A239}" type="presParOf" srcId="{B5F596DA-4BEA-49D8-80B3-989648CEA6B4}" destId="{EA7BCDE0-1FD5-40F6-A98E-3450857A4FEF}" srcOrd="1" destOrd="0" presId="urn:microsoft.com/office/officeart/2005/8/layout/hierarchy2"/>
    <dgm:cxn modelId="{28A10518-5A85-4F99-8F10-89676A5FFA96}" type="presParOf" srcId="{66B08747-382F-4658-B4A4-83924AA43150}" destId="{01D5493A-6B60-4A66-AAB4-5E5E1F60A56C}" srcOrd="4" destOrd="0" presId="urn:microsoft.com/office/officeart/2005/8/layout/hierarchy2"/>
    <dgm:cxn modelId="{25007396-1490-443C-9087-14EA389BBEB1}" type="presParOf" srcId="{01D5493A-6B60-4A66-AAB4-5E5E1F60A56C}" destId="{3532E2A6-C969-4C53-807E-80AFC96D7381}" srcOrd="0" destOrd="0" presId="urn:microsoft.com/office/officeart/2005/8/layout/hierarchy2"/>
    <dgm:cxn modelId="{BBBBEB0E-5320-4570-8715-1F6F0E70742F}" type="presParOf" srcId="{66B08747-382F-4658-B4A4-83924AA43150}" destId="{F1E053BB-D61B-47E4-8C2C-88FA52179F5E}" srcOrd="5" destOrd="0" presId="urn:microsoft.com/office/officeart/2005/8/layout/hierarchy2"/>
    <dgm:cxn modelId="{CCB379CD-9CD0-46BE-8385-60AE33C6A673}" type="presParOf" srcId="{F1E053BB-D61B-47E4-8C2C-88FA52179F5E}" destId="{6483C9C6-1371-4C0D-8BE7-7FD0D5B41C3E}" srcOrd="0" destOrd="0" presId="urn:microsoft.com/office/officeart/2005/8/layout/hierarchy2"/>
    <dgm:cxn modelId="{58921FBE-545B-4893-A632-19D4324B821B}" type="presParOf" srcId="{F1E053BB-D61B-47E4-8C2C-88FA52179F5E}" destId="{8CCEDA41-FAB9-43CE-B421-074FF43C36D4}" srcOrd="1" destOrd="0" presId="urn:microsoft.com/office/officeart/2005/8/layout/hierarchy2"/>
    <dgm:cxn modelId="{877383F4-6857-4449-8390-DB8DF4E903D5}" type="presParOf" srcId="{8CCEDA41-FAB9-43CE-B421-074FF43C36D4}" destId="{F887F484-A6AD-41FB-A901-B9030E13F60B}" srcOrd="0" destOrd="0" presId="urn:microsoft.com/office/officeart/2005/8/layout/hierarchy2"/>
    <dgm:cxn modelId="{606E2688-FA77-4DFF-847B-EF95A57BB620}" type="presParOf" srcId="{F887F484-A6AD-41FB-A901-B9030E13F60B}" destId="{E2699FC1-1B2B-47E7-849F-612A52F4EC12}" srcOrd="0" destOrd="0" presId="urn:microsoft.com/office/officeart/2005/8/layout/hierarchy2"/>
    <dgm:cxn modelId="{B35ABDBC-19B6-457D-B8B6-791CDFF2FD2D}" type="presParOf" srcId="{8CCEDA41-FAB9-43CE-B421-074FF43C36D4}" destId="{F8916344-712F-457C-B69D-0E5E292923F2}" srcOrd="1" destOrd="0" presId="urn:microsoft.com/office/officeart/2005/8/layout/hierarchy2"/>
    <dgm:cxn modelId="{E1A4DD16-ECAB-47C1-A01D-638B69514A3C}" type="presParOf" srcId="{F8916344-712F-457C-B69D-0E5E292923F2}" destId="{06790D66-35D4-4AF2-BB42-766B3161AD92}" srcOrd="0" destOrd="0" presId="urn:microsoft.com/office/officeart/2005/8/layout/hierarchy2"/>
    <dgm:cxn modelId="{CA34C0DE-60A1-44A9-9321-44FDA98DA605}" type="presParOf" srcId="{F8916344-712F-457C-B69D-0E5E292923F2}" destId="{57AFFA0E-B2C4-4586-954B-05421B3B82D4}" srcOrd="1" destOrd="0" presId="urn:microsoft.com/office/officeart/2005/8/layout/hierarchy2"/>
    <dgm:cxn modelId="{417C285E-5A32-4017-9186-3BBA7DA48B61}" type="presParOf" srcId="{66B08747-382F-4658-B4A4-83924AA43150}" destId="{1078A85F-3123-48B6-811B-8265E83299CE}" srcOrd="6" destOrd="0" presId="urn:microsoft.com/office/officeart/2005/8/layout/hierarchy2"/>
    <dgm:cxn modelId="{33A02E6F-F70C-4869-8240-1A6367A5E6B7}" type="presParOf" srcId="{1078A85F-3123-48B6-811B-8265E83299CE}" destId="{C687ADAF-6EAE-4E79-8382-7F0C5F120C59}" srcOrd="0" destOrd="0" presId="urn:microsoft.com/office/officeart/2005/8/layout/hierarchy2"/>
    <dgm:cxn modelId="{01C5D912-D6A5-4BD3-9F44-9DE686783C40}" type="presParOf" srcId="{66B08747-382F-4658-B4A4-83924AA43150}" destId="{A113F7F0-5BB3-43CB-9D50-F37F62C35665}" srcOrd="7" destOrd="0" presId="urn:microsoft.com/office/officeart/2005/8/layout/hierarchy2"/>
    <dgm:cxn modelId="{028649EF-9F13-4D7F-A00B-9139CE0E0A8F}" type="presParOf" srcId="{A113F7F0-5BB3-43CB-9D50-F37F62C35665}" destId="{F4935A39-2040-4111-81D7-D2B536D390DA}" srcOrd="0" destOrd="0" presId="urn:microsoft.com/office/officeart/2005/8/layout/hierarchy2"/>
    <dgm:cxn modelId="{B62A7182-81E5-4BBC-9841-4C6B6C483E76}" type="presParOf" srcId="{A113F7F0-5BB3-43CB-9D50-F37F62C35665}" destId="{4BEE496C-1FDF-4670-86F3-FC36E910F21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F21781-35C9-45C1-B086-B79EC99EB7A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212162-1A7F-4E34-8875-ABBA24DC0A51}">
      <dgm:prSet phldrT="[Текст]" custT="1"/>
      <dgm:spPr/>
      <dgm:t>
        <a:bodyPr/>
        <a:lstStyle/>
        <a:p>
          <a:r>
            <a:rPr lang="ru-RU" sz="2000" i="0" dirty="0" smtClean="0"/>
            <a:t>Организация </a:t>
          </a:r>
          <a:r>
            <a:rPr lang="ru-RU" sz="2000" i="0" dirty="0" err="1" smtClean="0"/>
            <a:t>досуговой</a:t>
          </a:r>
          <a:r>
            <a:rPr lang="ru-RU" sz="2000" i="0" dirty="0" smtClean="0"/>
            <a:t> деятельности и активного отдыха</a:t>
          </a:r>
          <a:endParaRPr lang="ru-RU" sz="2000" i="0" dirty="0"/>
        </a:p>
      </dgm:t>
    </dgm:pt>
    <dgm:pt modelId="{8A4B01DA-4916-46FC-8051-49202A2B4BF9}" type="sibTrans" cxnId="{D166B4C7-BA72-40EC-B07A-AE120297EBC4}">
      <dgm:prSet/>
      <dgm:spPr/>
      <dgm:t>
        <a:bodyPr/>
        <a:lstStyle/>
        <a:p>
          <a:endParaRPr lang="ru-RU"/>
        </a:p>
      </dgm:t>
    </dgm:pt>
    <dgm:pt modelId="{3B849732-7414-4F0D-A12A-1633A20CAE22}" type="parTrans" cxnId="{D166B4C7-BA72-40EC-B07A-AE120297EBC4}">
      <dgm:prSet/>
      <dgm:spPr/>
      <dgm:t>
        <a:bodyPr/>
        <a:lstStyle/>
        <a:p>
          <a:endParaRPr lang="ru-RU"/>
        </a:p>
      </dgm:t>
    </dgm:pt>
    <dgm:pt modelId="{00527921-FBE9-4F00-B9AB-D9E4898BE0D3}">
      <dgm:prSet/>
      <dgm:spPr/>
      <dgm:t>
        <a:bodyPr/>
        <a:lstStyle/>
        <a:p>
          <a:r>
            <a:rPr lang="ru-RU" dirty="0" smtClean="0"/>
            <a:t>Развитие студенческого самоуправления, волонтерского движения, организа­ция учебы студенческого актива ГФ ФГБОУ ВПО БГТУ </a:t>
          </a:r>
          <a:r>
            <a:rPr lang="ru-RU" dirty="0" err="1" smtClean="0"/>
            <a:t>им.В.Г.Шухова</a:t>
          </a:r>
          <a:r>
            <a:rPr lang="ru-RU" dirty="0" smtClean="0"/>
            <a:t>.</a:t>
          </a:r>
          <a:endParaRPr lang="ru-RU" dirty="0"/>
        </a:p>
      </dgm:t>
    </dgm:pt>
    <dgm:pt modelId="{F4E4AD1F-F552-45B0-9C34-84452EFC701A}" type="parTrans" cxnId="{85BE1D63-9CD0-4224-9E5B-A939202A1BCA}">
      <dgm:prSet/>
      <dgm:spPr/>
      <dgm:t>
        <a:bodyPr/>
        <a:lstStyle/>
        <a:p>
          <a:endParaRPr lang="ru-RU"/>
        </a:p>
      </dgm:t>
    </dgm:pt>
    <dgm:pt modelId="{A3E5BCF9-2F9B-4C93-A797-2C1EA28034CD}" type="sibTrans" cxnId="{85BE1D63-9CD0-4224-9E5B-A939202A1BCA}">
      <dgm:prSet/>
      <dgm:spPr/>
      <dgm:t>
        <a:bodyPr/>
        <a:lstStyle/>
        <a:p>
          <a:endParaRPr lang="ru-RU"/>
        </a:p>
      </dgm:t>
    </dgm:pt>
    <dgm:pt modelId="{2FB3EFEB-11D7-45AD-8EC4-4CDE33F61796}">
      <dgm:prSet/>
      <dgm:spPr/>
      <dgm:t>
        <a:bodyPr/>
        <a:lstStyle/>
        <a:p>
          <a:r>
            <a:rPr lang="ru-RU" dirty="0" smtClean="0"/>
            <a:t>Привлечение к участию в творческих конкурсах, фестивалях, конференциях различного уровня (городских, региональных, всероссийских и т.д.); проведение творческих вечеров.</a:t>
          </a:r>
          <a:endParaRPr lang="ru-RU" dirty="0"/>
        </a:p>
      </dgm:t>
    </dgm:pt>
    <dgm:pt modelId="{671DD791-4D1B-405C-B969-63A49450E29D}" type="parTrans" cxnId="{EAB9F95F-73AF-45B8-AB34-ED0B9928198F}">
      <dgm:prSet/>
      <dgm:spPr/>
      <dgm:t>
        <a:bodyPr/>
        <a:lstStyle/>
        <a:p>
          <a:endParaRPr lang="ru-RU"/>
        </a:p>
      </dgm:t>
    </dgm:pt>
    <dgm:pt modelId="{8C4A88E7-9AA4-418C-8546-91743C7A441E}" type="sibTrans" cxnId="{EAB9F95F-73AF-45B8-AB34-ED0B9928198F}">
      <dgm:prSet/>
      <dgm:spPr/>
      <dgm:t>
        <a:bodyPr/>
        <a:lstStyle/>
        <a:p>
          <a:endParaRPr lang="ru-RU"/>
        </a:p>
      </dgm:t>
    </dgm:pt>
    <dgm:pt modelId="{4CF422DF-5F2E-4D25-9845-0C75C2517599}">
      <dgm:prSet/>
      <dgm:spPr/>
      <dgm:t>
        <a:bodyPr/>
        <a:lstStyle/>
        <a:p>
          <a:r>
            <a:rPr lang="ru-RU" dirty="0" smtClean="0"/>
            <a:t>Сотрудничество с культурными учреждениями города (театр, кинотеатр , </a:t>
          </a:r>
          <a:r>
            <a:rPr lang="ru-RU" dirty="0" err="1" smtClean="0"/>
            <a:t>досу­говые</a:t>
          </a:r>
          <a:r>
            <a:rPr lang="ru-RU" dirty="0" smtClean="0"/>
            <a:t> центры).</a:t>
          </a:r>
          <a:endParaRPr lang="ru-RU" dirty="0"/>
        </a:p>
      </dgm:t>
    </dgm:pt>
    <dgm:pt modelId="{9866AB8A-C23A-4FB0-91AA-4DCE10D9FC3B}" type="parTrans" cxnId="{64780CA8-090A-4091-9C70-BE053198E2C7}">
      <dgm:prSet/>
      <dgm:spPr/>
      <dgm:t>
        <a:bodyPr/>
        <a:lstStyle/>
        <a:p>
          <a:endParaRPr lang="ru-RU"/>
        </a:p>
      </dgm:t>
    </dgm:pt>
    <dgm:pt modelId="{333871FA-32C9-40D0-BF65-CEE1032CA4A1}" type="sibTrans" cxnId="{64780CA8-090A-4091-9C70-BE053198E2C7}">
      <dgm:prSet/>
      <dgm:spPr/>
      <dgm:t>
        <a:bodyPr/>
        <a:lstStyle/>
        <a:p>
          <a:endParaRPr lang="ru-RU"/>
        </a:p>
      </dgm:t>
    </dgm:pt>
    <dgm:pt modelId="{CEC0B2AE-1F6E-47B3-83CB-2950F6FB1EC8}">
      <dgm:prSet/>
      <dgm:spPr/>
      <dgm:t>
        <a:bodyPr/>
        <a:lstStyle/>
        <a:p>
          <a:r>
            <a:rPr lang="ru-RU" dirty="0" smtClean="0"/>
            <a:t>Поддержка спорта, туризма; привлечение к участию в соревнованиях различного уровня; организация спор­тивно-оздоровительных летних лагерей.</a:t>
          </a:r>
          <a:endParaRPr lang="ru-RU" dirty="0"/>
        </a:p>
      </dgm:t>
    </dgm:pt>
    <dgm:pt modelId="{1FA73001-14DE-4A8C-8037-B7D2CE2DAF71}" type="parTrans" cxnId="{580A0E6B-9A40-462E-AC78-BCAED42D0279}">
      <dgm:prSet/>
      <dgm:spPr/>
      <dgm:t>
        <a:bodyPr/>
        <a:lstStyle/>
        <a:p>
          <a:endParaRPr lang="ru-RU"/>
        </a:p>
      </dgm:t>
    </dgm:pt>
    <dgm:pt modelId="{CD85A116-1CDD-4C14-A442-42E964EE4FB6}" type="sibTrans" cxnId="{580A0E6B-9A40-462E-AC78-BCAED42D0279}">
      <dgm:prSet/>
      <dgm:spPr/>
      <dgm:t>
        <a:bodyPr/>
        <a:lstStyle/>
        <a:p>
          <a:endParaRPr lang="ru-RU"/>
        </a:p>
      </dgm:t>
    </dgm:pt>
    <dgm:pt modelId="{1106ED05-B9C5-46B5-AFD8-1FC0DE7CBCEF}">
      <dgm:prSet/>
      <dgm:spPr/>
      <dgm:t>
        <a:bodyPr/>
        <a:lstStyle/>
        <a:p>
          <a:r>
            <a:rPr lang="ru-RU" dirty="0" smtClean="0"/>
            <a:t>Работа штаба студенческих строительных отрядов ГФ ФГБОУ ВПО БГТУ </a:t>
          </a:r>
          <a:r>
            <a:rPr lang="ru-RU" dirty="0" err="1" smtClean="0"/>
            <a:t>им.В.Г.Шухова</a:t>
          </a:r>
          <a:r>
            <a:rPr lang="ru-RU" dirty="0" smtClean="0"/>
            <a:t>.</a:t>
          </a:r>
          <a:endParaRPr lang="ru-RU" dirty="0"/>
        </a:p>
      </dgm:t>
    </dgm:pt>
    <dgm:pt modelId="{CE316142-11A6-405B-A41C-051636C96130}" type="parTrans" cxnId="{A90473CD-2BAA-475E-9EC0-33E67147A423}">
      <dgm:prSet/>
      <dgm:spPr/>
      <dgm:t>
        <a:bodyPr/>
        <a:lstStyle/>
        <a:p>
          <a:endParaRPr lang="ru-RU"/>
        </a:p>
      </dgm:t>
    </dgm:pt>
    <dgm:pt modelId="{5846D5A0-5B8E-42D2-948B-0C271FD5AE46}" type="sibTrans" cxnId="{A90473CD-2BAA-475E-9EC0-33E67147A423}">
      <dgm:prSet/>
      <dgm:spPr/>
      <dgm:t>
        <a:bodyPr/>
        <a:lstStyle/>
        <a:p>
          <a:endParaRPr lang="ru-RU"/>
        </a:p>
      </dgm:t>
    </dgm:pt>
    <dgm:pt modelId="{919E7BED-A364-4120-BE53-8D9F5CD322E8}" type="pres">
      <dgm:prSet presAssocID="{1DF21781-35C9-45C1-B086-B79EC99EB7A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A3FC1A-14B9-4B4C-AEB7-34130A39F832}" type="pres">
      <dgm:prSet presAssocID="{D0212162-1A7F-4E34-8875-ABBA24DC0A51}" presName="root1" presStyleCnt="0"/>
      <dgm:spPr/>
    </dgm:pt>
    <dgm:pt modelId="{A5B1867E-2E26-4CE4-B31E-59F24C10B725}" type="pres">
      <dgm:prSet presAssocID="{D0212162-1A7F-4E34-8875-ABBA24DC0A51}" presName="LevelOneTextNode" presStyleLbl="node0" presStyleIdx="0" presStyleCnt="1" custScaleX="125494" custScaleY="174174" custLinFactNeighborX="-58461" custLinFactNeighborY="-21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97BDF9-F776-4E0D-A792-2FAC6E09C61B}" type="pres">
      <dgm:prSet presAssocID="{D0212162-1A7F-4E34-8875-ABBA24DC0A51}" presName="level2hierChild" presStyleCnt="0"/>
      <dgm:spPr/>
    </dgm:pt>
    <dgm:pt modelId="{FBDC7864-E1AD-4434-8E1F-135BC4EE1E0B}" type="pres">
      <dgm:prSet presAssocID="{CE316142-11A6-405B-A41C-051636C96130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CC686B08-35FF-484D-94FD-597E04DABCAA}" type="pres">
      <dgm:prSet presAssocID="{CE316142-11A6-405B-A41C-051636C96130}" presName="connTx" presStyleLbl="parChTrans1D2" presStyleIdx="0" presStyleCnt="5"/>
      <dgm:spPr/>
      <dgm:t>
        <a:bodyPr/>
        <a:lstStyle/>
        <a:p>
          <a:endParaRPr lang="ru-RU"/>
        </a:p>
      </dgm:t>
    </dgm:pt>
    <dgm:pt modelId="{61EF75C7-BEAF-4369-8847-64904A5308C2}" type="pres">
      <dgm:prSet presAssocID="{1106ED05-B9C5-46B5-AFD8-1FC0DE7CBCEF}" presName="root2" presStyleCnt="0"/>
      <dgm:spPr/>
    </dgm:pt>
    <dgm:pt modelId="{D461C3FD-469F-4B06-BA6C-714DE361C154}" type="pres">
      <dgm:prSet presAssocID="{1106ED05-B9C5-46B5-AFD8-1FC0DE7CBCEF}" presName="LevelTwoTextNode" presStyleLbl="node2" presStyleIdx="0" presStyleCnt="5" custLinFactY="200000" custLinFactNeighborX="330" custLinFactNeighborY="2584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790110-E5D6-440B-9AB7-1A121167966B}" type="pres">
      <dgm:prSet presAssocID="{1106ED05-B9C5-46B5-AFD8-1FC0DE7CBCEF}" presName="level3hierChild" presStyleCnt="0"/>
      <dgm:spPr/>
    </dgm:pt>
    <dgm:pt modelId="{A724BB43-1012-43E1-84D2-56160AE9434D}" type="pres">
      <dgm:prSet presAssocID="{1FA73001-14DE-4A8C-8037-B7D2CE2DAF71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35E7EA98-E867-4011-A3A9-A1BC5C71935B}" type="pres">
      <dgm:prSet presAssocID="{1FA73001-14DE-4A8C-8037-B7D2CE2DAF71}" presName="connTx" presStyleLbl="parChTrans1D2" presStyleIdx="1" presStyleCnt="5"/>
      <dgm:spPr/>
      <dgm:t>
        <a:bodyPr/>
        <a:lstStyle/>
        <a:p>
          <a:endParaRPr lang="ru-RU"/>
        </a:p>
      </dgm:t>
    </dgm:pt>
    <dgm:pt modelId="{04793B3E-A25F-4694-950F-1E2DC27A1388}" type="pres">
      <dgm:prSet presAssocID="{CEC0B2AE-1F6E-47B3-83CB-2950F6FB1EC8}" presName="root2" presStyleCnt="0"/>
      <dgm:spPr/>
    </dgm:pt>
    <dgm:pt modelId="{661D0ADA-6E4A-4AEE-8757-DFF679B0FF5A}" type="pres">
      <dgm:prSet presAssocID="{CEC0B2AE-1F6E-47B3-83CB-2950F6FB1EC8}" presName="LevelTwoTextNode" presStyleLbl="node2" presStyleIdx="1" presStyleCnt="5" custLinFactY="100000" custLinFactNeighborX="-2857" custLinFactNeighborY="1351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7C7E89-DD12-411E-9DCE-2EB58682A8B7}" type="pres">
      <dgm:prSet presAssocID="{CEC0B2AE-1F6E-47B3-83CB-2950F6FB1EC8}" presName="level3hierChild" presStyleCnt="0"/>
      <dgm:spPr/>
    </dgm:pt>
    <dgm:pt modelId="{0238DD52-3AF9-4802-BB55-CE4DB26A0E1C}" type="pres">
      <dgm:prSet presAssocID="{9866AB8A-C23A-4FB0-91AA-4DCE10D9FC3B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DFD9EE7F-669C-4B6C-925C-8A2B9980FCC5}" type="pres">
      <dgm:prSet presAssocID="{9866AB8A-C23A-4FB0-91AA-4DCE10D9FC3B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E42C6DE-3E86-4762-AEEA-7B1CBE07F30F}" type="pres">
      <dgm:prSet presAssocID="{4CF422DF-5F2E-4D25-9845-0C75C2517599}" presName="root2" presStyleCnt="0"/>
      <dgm:spPr/>
    </dgm:pt>
    <dgm:pt modelId="{34DD9CA4-DDE4-4E7E-A7F3-B29BFDA9988F}" type="pres">
      <dgm:prSet presAssocID="{4CF422DF-5F2E-4D25-9845-0C75C2517599}" presName="LevelTwoTextNode" presStyleLbl="node2" presStyleIdx="2" presStyleCnt="5" custLinFactNeighborX="-2857" custLinFactNeighborY="-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9D6F30-EBD8-462C-86EA-F91B11151578}" type="pres">
      <dgm:prSet presAssocID="{4CF422DF-5F2E-4D25-9845-0C75C2517599}" presName="level3hierChild" presStyleCnt="0"/>
      <dgm:spPr/>
    </dgm:pt>
    <dgm:pt modelId="{74998BD4-CAB1-4D00-8EFA-0077E52E962A}" type="pres">
      <dgm:prSet presAssocID="{F4E4AD1F-F552-45B0-9C34-84452EFC701A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53EC3023-AC68-409A-BF34-520223882073}" type="pres">
      <dgm:prSet presAssocID="{F4E4AD1F-F552-45B0-9C34-84452EFC701A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EC95371-68C8-4E60-8AD1-867FCD437B49}" type="pres">
      <dgm:prSet presAssocID="{00527921-FBE9-4F00-B9AB-D9E4898BE0D3}" presName="root2" presStyleCnt="0"/>
      <dgm:spPr/>
    </dgm:pt>
    <dgm:pt modelId="{A78D5FA8-67BE-42DD-9218-DD67B2405570}" type="pres">
      <dgm:prSet presAssocID="{00527921-FBE9-4F00-B9AB-D9E4898BE0D3}" presName="LevelTwoTextNode" presStyleLbl="node2" presStyleIdx="3" presStyleCnt="5" custLinFactY="-145438" custLinFactNeighborX="-2857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14EEF9-09EA-4B1C-9B0F-8F412C6ABAAB}" type="pres">
      <dgm:prSet presAssocID="{00527921-FBE9-4F00-B9AB-D9E4898BE0D3}" presName="level3hierChild" presStyleCnt="0"/>
      <dgm:spPr/>
    </dgm:pt>
    <dgm:pt modelId="{21BF20B1-CF30-4F4E-9CC8-297C0CBF4D33}" type="pres">
      <dgm:prSet presAssocID="{671DD791-4D1B-405C-B969-63A49450E29D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DC6CED0E-9AD8-4709-A021-66E9D8F7A4B1}" type="pres">
      <dgm:prSet presAssocID="{671DD791-4D1B-405C-B969-63A49450E29D}" presName="connTx" presStyleLbl="parChTrans1D2" presStyleIdx="4" presStyleCnt="5"/>
      <dgm:spPr/>
      <dgm:t>
        <a:bodyPr/>
        <a:lstStyle/>
        <a:p>
          <a:endParaRPr lang="ru-RU"/>
        </a:p>
      </dgm:t>
    </dgm:pt>
    <dgm:pt modelId="{7A01C5F7-20E7-48C8-9CD9-E4FC2CB736AD}" type="pres">
      <dgm:prSet presAssocID="{2FB3EFEB-11D7-45AD-8EC4-4CDE33F61796}" presName="root2" presStyleCnt="0"/>
      <dgm:spPr/>
    </dgm:pt>
    <dgm:pt modelId="{3D0FECE3-EDD6-40E1-BD2C-56323824D889}" type="pres">
      <dgm:prSet presAssocID="{2FB3EFEB-11D7-45AD-8EC4-4CDE33F61796}" presName="LevelTwoTextNode" presStyleLbl="node2" presStyleIdx="4" presStyleCnt="5" custLinFactY="-145713" custLinFactNeighborX="-2857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83FB2F-EC2F-440B-8FCD-3C30F1DD769A}" type="pres">
      <dgm:prSet presAssocID="{2FB3EFEB-11D7-45AD-8EC4-4CDE33F61796}" presName="level3hierChild" presStyleCnt="0"/>
      <dgm:spPr/>
    </dgm:pt>
  </dgm:ptLst>
  <dgm:cxnLst>
    <dgm:cxn modelId="{141E2F33-105D-47C6-96F5-A7493931045E}" type="presOf" srcId="{CEC0B2AE-1F6E-47B3-83CB-2950F6FB1EC8}" destId="{661D0ADA-6E4A-4AEE-8757-DFF679B0FF5A}" srcOrd="0" destOrd="0" presId="urn:microsoft.com/office/officeart/2005/8/layout/hierarchy2"/>
    <dgm:cxn modelId="{EAB9F95F-73AF-45B8-AB34-ED0B9928198F}" srcId="{D0212162-1A7F-4E34-8875-ABBA24DC0A51}" destId="{2FB3EFEB-11D7-45AD-8EC4-4CDE33F61796}" srcOrd="4" destOrd="0" parTransId="{671DD791-4D1B-405C-B969-63A49450E29D}" sibTransId="{8C4A88E7-9AA4-418C-8546-91743C7A441E}"/>
    <dgm:cxn modelId="{4568955D-AB43-4B56-92B9-ED71BB6F304B}" type="presOf" srcId="{1FA73001-14DE-4A8C-8037-B7D2CE2DAF71}" destId="{35E7EA98-E867-4011-A3A9-A1BC5C71935B}" srcOrd="1" destOrd="0" presId="urn:microsoft.com/office/officeart/2005/8/layout/hierarchy2"/>
    <dgm:cxn modelId="{4C02761F-C767-4F73-B499-3D7C7F750D49}" type="presOf" srcId="{F4E4AD1F-F552-45B0-9C34-84452EFC701A}" destId="{74998BD4-CAB1-4D00-8EFA-0077E52E962A}" srcOrd="0" destOrd="0" presId="urn:microsoft.com/office/officeart/2005/8/layout/hierarchy2"/>
    <dgm:cxn modelId="{7416DF63-6408-4793-BB9E-EF109DEF3658}" type="presOf" srcId="{F4E4AD1F-F552-45B0-9C34-84452EFC701A}" destId="{53EC3023-AC68-409A-BF34-520223882073}" srcOrd="1" destOrd="0" presId="urn:microsoft.com/office/officeart/2005/8/layout/hierarchy2"/>
    <dgm:cxn modelId="{CDDB49BA-FAF0-425A-A9AE-3B4A086723BD}" type="presOf" srcId="{671DD791-4D1B-405C-B969-63A49450E29D}" destId="{21BF20B1-CF30-4F4E-9CC8-297C0CBF4D33}" srcOrd="0" destOrd="0" presId="urn:microsoft.com/office/officeart/2005/8/layout/hierarchy2"/>
    <dgm:cxn modelId="{6B69E8CA-2E05-4EAA-95F1-16DC1048989D}" type="presOf" srcId="{4CF422DF-5F2E-4D25-9845-0C75C2517599}" destId="{34DD9CA4-DDE4-4E7E-A7F3-B29BFDA9988F}" srcOrd="0" destOrd="0" presId="urn:microsoft.com/office/officeart/2005/8/layout/hierarchy2"/>
    <dgm:cxn modelId="{58848122-61A5-44BF-BE88-85AEB2A75346}" type="presOf" srcId="{2FB3EFEB-11D7-45AD-8EC4-4CDE33F61796}" destId="{3D0FECE3-EDD6-40E1-BD2C-56323824D889}" srcOrd="0" destOrd="0" presId="urn:microsoft.com/office/officeart/2005/8/layout/hierarchy2"/>
    <dgm:cxn modelId="{BC16E030-0A46-40F0-A5FE-42D9F03DF26F}" type="presOf" srcId="{1106ED05-B9C5-46B5-AFD8-1FC0DE7CBCEF}" destId="{D461C3FD-469F-4B06-BA6C-714DE361C154}" srcOrd="0" destOrd="0" presId="urn:microsoft.com/office/officeart/2005/8/layout/hierarchy2"/>
    <dgm:cxn modelId="{1E4147AA-985D-4827-9D23-C958AB5AE81E}" type="presOf" srcId="{1DF21781-35C9-45C1-B086-B79EC99EB7A2}" destId="{919E7BED-A364-4120-BE53-8D9F5CD322E8}" srcOrd="0" destOrd="0" presId="urn:microsoft.com/office/officeart/2005/8/layout/hierarchy2"/>
    <dgm:cxn modelId="{94D1356C-75DE-4397-9043-A3A08DF2F846}" type="presOf" srcId="{00527921-FBE9-4F00-B9AB-D9E4898BE0D3}" destId="{A78D5FA8-67BE-42DD-9218-DD67B2405570}" srcOrd="0" destOrd="0" presId="urn:microsoft.com/office/officeart/2005/8/layout/hierarchy2"/>
    <dgm:cxn modelId="{85BE1D63-9CD0-4224-9E5B-A939202A1BCA}" srcId="{D0212162-1A7F-4E34-8875-ABBA24DC0A51}" destId="{00527921-FBE9-4F00-B9AB-D9E4898BE0D3}" srcOrd="3" destOrd="0" parTransId="{F4E4AD1F-F552-45B0-9C34-84452EFC701A}" sibTransId="{A3E5BCF9-2F9B-4C93-A797-2C1EA28034CD}"/>
    <dgm:cxn modelId="{580A0E6B-9A40-462E-AC78-BCAED42D0279}" srcId="{D0212162-1A7F-4E34-8875-ABBA24DC0A51}" destId="{CEC0B2AE-1F6E-47B3-83CB-2950F6FB1EC8}" srcOrd="1" destOrd="0" parTransId="{1FA73001-14DE-4A8C-8037-B7D2CE2DAF71}" sibTransId="{CD85A116-1CDD-4C14-A442-42E964EE4FB6}"/>
    <dgm:cxn modelId="{272EA1F2-A645-4302-88DD-D6B911FDCDBF}" type="presOf" srcId="{1FA73001-14DE-4A8C-8037-B7D2CE2DAF71}" destId="{A724BB43-1012-43E1-84D2-56160AE9434D}" srcOrd="0" destOrd="0" presId="urn:microsoft.com/office/officeart/2005/8/layout/hierarchy2"/>
    <dgm:cxn modelId="{E4EF58FC-6CD9-415E-8F7D-51CABAFCB4BC}" type="presOf" srcId="{CE316142-11A6-405B-A41C-051636C96130}" destId="{CC686B08-35FF-484D-94FD-597E04DABCAA}" srcOrd="1" destOrd="0" presId="urn:microsoft.com/office/officeart/2005/8/layout/hierarchy2"/>
    <dgm:cxn modelId="{712AD6C7-81B0-4357-9342-6B457B5C101C}" type="presOf" srcId="{671DD791-4D1B-405C-B969-63A49450E29D}" destId="{DC6CED0E-9AD8-4709-A021-66E9D8F7A4B1}" srcOrd="1" destOrd="0" presId="urn:microsoft.com/office/officeart/2005/8/layout/hierarchy2"/>
    <dgm:cxn modelId="{8A7CB52F-AEA9-4827-BD88-8B89827CA8F2}" type="presOf" srcId="{9866AB8A-C23A-4FB0-91AA-4DCE10D9FC3B}" destId="{0238DD52-3AF9-4802-BB55-CE4DB26A0E1C}" srcOrd="0" destOrd="0" presId="urn:microsoft.com/office/officeart/2005/8/layout/hierarchy2"/>
    <dgm:cxn modelId="{64780CA8-090A-4091-9C70-BE053198E2C7}" srcId="{D0212162-1A7F-4E34-8875-ABBA24DC0A51}" destId="{4CF422DF-5F2E-4D25-9845-0C75C2517599}" srcOrd="2" destOrd="0" parTransId="{9866AB8A-C23A-4FB0-91AA-4DCE10D9FC3B}" sibTransId="{333871FA-32C9-40D0-BF65-CEE1032CA4A1}"/>
    <dgm:cxn modelId="{A90473CD-2BAA-475E-9EC0-33E67147A423}" srcId="{D0212162-1A7F-4E34-8875-ABBA24DC0A51}" destId="{1106ED05-B9C5-46B5-AFD8-1FC0DE7CBCEF}" srcOrd="0" destOrd="0" parTransId="{CE316142-11A6-405B-A41C-051636C96130}" sibTransId="{5846D5A0-5B8E-42D2-948B-0C271FD5AE46}"/>
    <dgm:cxn modelId="{48DEEB17-48CE-4808-8248-7FCD959C6D2E}" type="presOf" srcId="{CE316142-11A6-405B-A41C-051636C96130}" destId="{FBDC7864-E1AD-4434-8E1F-135BC4EE1E0B}" srcOrd="0" destOrd="0" presId="urn:microsoft.com/office/officeart/2005/8/layout/hierarchy2"/>
    <dgm:cxn modelId="{0AD7B7FC-BD33-44B6-97C8-098BAD43B9CA}" type="presOf" srcId="{D0212162-1A7F-4E34-8875-ABBA24DC0A51}" destId="{A5B1867E-2E26-4CE4-B31E-59F24C10B725}" srcOrd="0" destOrd="0" presId="urn:microsoft.com/office/officeart/2005/8/layout/hierarchy2"/>
    <dgm:cxn modelId="{D166B4C7-BA72-40EC-B07A-AE120297EBC4}" srcId="{1DF21781-35C9-45C1-B086-B79EC99EB7A2}" destId="{D0212162-1A7F-4E34-8875-ABBA24DC0A51}" srcOrd="0" destOrd="0" parTransId="{3B849732-7414-4F0D-A12A-1633A20CAE22}" sibTransId="{8A4B01DA-4916-46FC-8051-49202A2B4BF9}"/>
    <dgm:cxn modelId="{E8CCBAC0-282B-4C93-99DB-D55B6041CF35}" type="presOf" srcId="{9866AB8A-C23A-4FB0-91AA-4DCE10D9FC3B}" destId="{DFD9EE7F-669C-4B6C-925C-8A2B9980FCC5}" srcOrd="1" destOrd="0" presId="urn:microsoft.com/office/officeart/2005/8/layout/hierarchy2"/>
    <dgm:cxn modelId="{655FBBE6-FBAD-4C5A-8512-587A5D0DAA49}" type="presParOf" srcId="{919E7BED-A364-4120-BE53-8D9F5CD322E8}" destId="{C5A3FC1A-14B9-4B4C-AEB7-34130A39F832}" srcOrd="0" destOrd="0" presId="urn:microsoft.com/office/officeart/2005/8/layout/hierarchy2"/>
    <dgm:cxn modelId="{07099672-4AE4-4D8F-9709-C007881E2699}" type="presParOf" srcId="{C5A3FC1A-14B9-4B4C-AEB7-34130A39F832}" destId="{A5B1867E-2E26-4CE4-B31E-59F24C10B725}" srcOrd="0" destOrd="0" presId="urn:microsoft.com/office/officeart/2005/8/layout/hierarchy2"/>
    <dgm:cxn modelId="{4C112A2F-E75B-4003-9D02-C5DF933C36AB}" type="presParOf" srcId="{C5A3FC1A-14B9-4B4C-AEB7-34130A39F832}" destId="{4A97BDF9-F776-4E0D-A792-2FAC6E09C61B}" srcOrd="1" destOrd="0" presId="urn:microsoft.com/office/officeart/2005/8/layout/hierarchy2"/>
    <dgm:cxn modelId="{BBC95DB3-6992-4EB0-ADE2-0006A0486BC3}" type="presParOf" srcId="{4A97BDF9-F776-4E0D-A792-2FAC6E09C61B}" destId="{FBDC7864-E1AD-4434-8E1F-135BC4EE1E0B}" srcOrd="0" destOrd="0" presId="urn:microsoft.com/office/officeart/2005/8/layout/hierarchy2"/>
    <dgm:cxn modelId="{D02CAB2A-9A37-421A-B009-325942AC1229}" type="presParOf" srcId="{FBDC7864-E1AD-4434-8E1F-135BC4EE1E0B}" destId="{CC686B08-35FF-484D-94FD-597E04DABCAA}" srcOrd="0" destOrd="0" presId="urn:microsoft.com/office/officeart/2005/8/layout/hierarchy2"/>
    <dgm:cxn modelId="{DDFAB778-CA37-49ED-B209-6D8C909C7D1F}" type="presParOf" srcId="{4A97BDF9-F776-4E0D-A792-2FAC6E09C61B}" destId="{61EF75C7-BEAF-4369-8847-64904A5308C2}" srcOrd="1" destOrd="0" presId="urn:microsoft.com/office/officeart/2005/8/layout/hierarchy2"/>
    <dgm:cxn modelId="{6F168793-89E0-4961-9A08-428DFCD436B7}" type="presParOf" srcId="{61EF75C7-BEAF-4369-8847-64904A5308C2}" destId="{D461C3FD-469F-4B06-BA6C-714DE361C154}" srcOrd="0" destOrd="0" presId="urn:microsoft.com/office/officeart/2005/8/layout/hierarchy2"/>
    <dgm:cxn modelId="{458A241B-5610-4141-A489-6918C3AE0D6B}" type="presParOf" srcId="{61EF75C7-BEAF-4369-8847-64904A5308C2}" destId="{A6790110-E5D6-440B-9AB7-1A121167966B}" srcOrd="1" destOrd="0" presId="urn:microsoft.com/office/officeart/2005/8/layout/hierarchy2"/>
    <dgm:cxn modelId="{45799A1D-7A5B-497C-9506-FE2BB301C38D}" type="presParOf" srcId="{4A97BDF9-F776-4E0D-A792-2FAC6E09C61B}" destId="{A724BB43-1012-43E1-84D2-56160AE9434D}" srcOrd="2" destOrd="0" presId="urn:microsoft.com/office/officeart/2005/8/layout/hierarchy2"/>
    <dgm:cxn modelId="{F0EBC23A-911A-410A-BFA1-379A3DC6CB3E}" type="presParOf" srcId="{A724BB43-1012-43E1-84D2-56160AE9434D}" destId="{35E7EA98-E867-4011-A3A9-A1BC5C71935B}" srcOrd="0" destOrd="0" presId="urn:microsoft.com/office/officeart/2005/8/layout/hierarchy2"/>
    <dgm:cxn modelId="{34336328-A607-4B7A-A39B-1EA434E21B2D}" type="presParOf" srcId="{4A97BDF9-F776-4E0D-A792-2FAC6E09C61B}" destId="{04793B3E-A25F-4694-950F-1E2DC27A1388}" srcOrd="3" destOrd="0" presId="urn:microsoft.com/office/officeart/2005/8/layout/hierarchy2"/>
    <dgm:cxn modelId="{279D8DCB-9A92-4ED6-B01F-56AD419B8CCD}" type="presParOf" srcId="{04793B3E-A25F-4694-950F-1E2DC27A1388}" destId="{661D0ADA-6E4A-4AEE-8757-DFF679B0FF5A}" srcOrd="0" destOrd="0" presId="urn:microsoft.com/office/officeart/2005/8/layout/hierarchy2"/>
    <dgm:cxn modelId="{7273320C-CCA1-4D31-A9A0-B31F17F88784}" type="presParOf" srcId="{04793B3E-A25F-4694-950F-1E2DC27A1388}" destId="{287C7E89-DD12-411E-9DCE-2EB58682A8B7}" srcOrd="1" destOrd="0" presId="urn:microsoft.com/office/officeart/2005/8/layout/hierarchy2"/>
    <dgm:cxn modelId="{7BB31C98-00B7-4DD5-8D96-E53BEF153E04}" type="presParOf" srcId="{4A97BDF9-F776-4E0D-A792-2FAC6E09C61B}" destId="{0238DD52-3AF9-4802-BB55-CE4DB26A0E1C}" srcOrd="4" destOrd="0" presId="urn:microsoft.com/office/officeart/2005/8/layout/hierarchy2"/>
    <dgm:cxn modelId="{6C067B81-29B4-414E-B3EE-408E33C93836}" type="presParOf" srcId="{0238DD52-3AF9-4802-BB55-CE4DB26A0E1C}" destId="{DFD9EE7F-669C-4B6C-925C-8A2B9980FCC5}" srcOrd="0" destOrd="0" presId="urn:microsoft.com/office/officeart/2005/8/layout/hierarchy2"/>
    <dgm:cxn modelId="{748CDED2-745C-4190-9B37-49D269BB536F}" type="presParOf" srcId="{4A97BDF9-F776-4E0D-A792-2FAC6E09C61B}" destId="{6E42C6DE-3E86-4762-AEEA-7B1CBE07F30F}" srcOrd="5" destOrd="0" presId="urn:microsoft.com/office/officeart/2005/8/layout/hierarchy2"/>
    <dgm:cxn modelId="{CA1C9691-D432-45CF-B488-22DF10CD6DFC}" type="presParOf" srcId="{6E42C6DE-3E86-4762-AEEA-7B1CBE07F30F}" destId="{34DD9CA4-DDE4-4E7E-A7F3-B29BFDA9988F}" srcOrd="0" destOrd="0" presId="urn:microsoft.com/office/officeart/2005/8/layout/hierarchy2"/>
    <dgm:cxn modelId="{2DC3885B-6AA5-4E72-B71A-8E0C1CD3A734}" type="presParOf" srcId="{6E42C6DE-3E86-4762-AEEA-7B1CBE07F30F}" destId="{129D6F30-EBD8-462C-86EA-F91B11151578}" srcOrd="1" destOrd="0" presId="urn:microsoft.com/office/officeart/2005/8/layout/hierarchy2"/>
    <dgm:cxn modelId="{BF036AAA-8643-4EC9-8A08-328F5721C72D}" type="presParOf" srcId="{4A97BDF9-F776-4E0D-A792-2FAC6E09C61B}" destId="{74998BD4-CAB1-4D00-8EFA-0077E52E962A}" srcOrd="6" destOrd="0" presId="urn:microsoft.com/office/officeart/2005/8/layout/hierarchy2"/>
    <dgm:cxn modelId="{EFC8FEBE-7E8E-43C7-9CC3-DDE2247E29EF}" type="presParOf" srcId="{74998BD4-CAB1-4D00-8EFA-0077E52E962A}" destId="{53EC3023-AC68-409A-BF34-520223882073}" srcOrd="0" destOrd="0" presId="urn:microsoft.com/office/officeart/2005/8/layout/hierarchy2"/>
    <dgm:cxn modelId="{E08255BE-1EB6-4DBA-899C-B2B793934A53}" type="presParOf" srcId="{4A97BDF9-F776-4E0D-A792-2FAC6E09C61B}" destId="{BEC95371-68C8-4E60-8AD1-867FCD437B49}" srcOrd="7" destOrd="0" presId="urn:microsoft.com/office/officeart/2005/8/layout/hierarchy2"/>
    <dgm:cxn modelId="{128C75D5-8558-472F-938F-0ACDA3CEDC24}" type="presParOf" srcId="{BEC95371-68C8-4E60-8AD1-867FCD437B49}" destId="{A78D5FA8-67BE-42DD-9218-DD67B2405570}" srcOrd="0" destOrd="0" presId="urn:microsoft.com/office/officeart/2005/8/layout/hierarchy2"/>
    <dgm:cxn modelId="{66E3653F-5E91-4F6B-8F73-F309B9F8D956}" type="presParOf" srcId="{BEC95371-68C8-4E60-8AD1-867FCD437B49}" destId="{A414EEF9-09EA-4B1C-9B0F-8F412C6ABAAB}" srcOrd="1" destOrd="0" presId="urn:microsoft.com/office/officeart/2005/8/layout/hierarchy2"/>
    <dgm:cxn modelId="{3823B127-0B7D-4EFF-BB4E-BE2AF7F72631}" type="presParOf" srcId="{4A97BDF9-F776-4E0D-A792-2FAC6E09C61B}" destId="{21BF20B1-CF30-4F4E-9CC8-297C0CBF4D33}" srcOrd="8" destOrd="0" presId="urn:microsoft.com/office/officeart/2005/8/layout/hierarchy2"/>
    <dgm:cxn modelId="{7D2F6273-EB6C-4128-A70B-695BD96F7992}" type="presParOf" srcId="{21BF20B1-CF30-4F4E-9CC8-297C0CBF4D33}" destId="{DC6CED0E-9AD8-4709-A021-66E9D8F7A4B1}" srcOrd="0" destOrd="0" presId="urn:microsoft.com/office/officeart/2005/8/layout/hierarchy2"/>
    <dgm:cxn modelId="{A664D38F-15F9-4750-9D73-559B0E705CE2}" type="presParOf" srcId="{4A97BDF9-F776-4E0D-A792-2FAC6E09C61B}" destId="{7A01C5F7-20E7-48C8-9CD9-E4FC2CB736AD}" srcOrd="9" destOrd="0" presId="urn:microsoft.com/office/officeart/2005/8/layout/hierarchy2"/>
    <dgm:cxn modelId="{E6EAEAEC-52DC-4CB8-AC00-650A5076C2C4}" type="presParOf" srcId="{7A01C5F7-20E7-48C8-9CD9-E4FC2CB736AD}" destId="{3D0FECE3-EDD6-40E1-BD2C-56323824D889}" srcOrd="0" destOrd="0" presId="urn:microsoft.com/office/officeart/2005/8/layout/hierarchy2"/>
    <dgm:cxn modelId="{05D370E1-39AC-4B0E-A340-E59E6E56B7C3}" type="presParOf" srcId="{7A01C5F7-20E7-48C8-9CD9-E4FC2CB736AD}" destId="{6A83FB2F-EC2F-440B-8FCD-3C30F1DD769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EDAEFF-7FDB-4221-81EF-03DA32DD4DB9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8517DF-4C65-4719-AFBC-D783F789D960}">
      <dgm:prSet phldrT="[Текст]" custT="1"/>
      <dgm:spPr/>
      <dgm:t>
        <a:bodyPr/>
        <a:lstStyle/>
        <a:p>
          <a:r>
            <a:rPr lang="ru-RU" sz="2000" dirty="0" smtClean="0"/>
            <a:t>Развитие физической культуры и спорта</a:t>
          </a:r>
          <a:endParaRPr lang="ru-RU" sz="2000" dirty="0"/>
        </a:p>
      </dgm:t>
    </dgm:pt>
    <dgm:pt modelId="{63AC91C0-D9CB-40DA-9219-7AE7A2285D08}" type="parTrans" cxnId="{9042FF9A-017E-49DF-A83F-241FDB0955E3}">
      <dgm:prSet/>
      <dgm:spPr/>
      <dgm:t>
        <a:bodyPr/>
        <a:lstStyle/>
        <a:p>
          <a:endParaRPr lang="ru-RU"/>
        </a:p>
      </dgm:t>
    </dgm:pt>
    <dgm:pt modelId="{1F2028B3-E365-43B1-BC57-15B67173F2D0}" type="sibTrans" cxnId="{9042FF9A-017E-49DF-A83F-241FDB0955E3}">
      <dgm:prSet/>
      <dgm:spPr/>
      <dgm:t>
        <a:bodyPr/>
        <a:lstStyle/>
        <a:p>
          <a:endParaRPr lang="ru-RU"/>
        </a:p>
      </dgm:t>
    </dgm:pt>
    <dgm:pt modelId="{4F024EDC-5598-47E8-8CB9-250A0C2D3174}">
      <dgm:prSet phldrT="[Текст]" custT="1"/>
      <dgm:spPr/>
      <dgm:t>
        <a:bodyPr/>
        <a:lstStyle/>
        <a:p>
          <a:r>
            <a:rPr lang="ru-RU" sz="1600" dirty="0" smtClean="0"/>
            <a:t>Развитие системы физкультурно-спортивного воспитания студентов</a:t>
          </a:r>
          <a:endParaRPr lang="ru-RU" sz="1600" dirty="0"/>
        </a:p>
      </dgm:t>
    </dgm:pt>
    <dgm:pt modelId="{C956D282-EA7B-4011-B1B7-6D54174257DE}" type="parTrans" cxnId="{55B8ACA0-F08F-4F39-822B-E8869D3F202D}">
      <dgm:prSet/>
      <dgm:spPr/>
      <dgm:t>
        <a:bodyPr/>
        <a:lstStyle/>
        <a:p>
          <a:endParaRPr lang="ru-RU"/>
        </a:p>
      </dgm:t>
    </dgm:pt>
    <dgm:pt modelId="{EEA4C2B8-B142-4167-AB38-B934C451AC16}" type="sibTrans" cxnId="{55B8ACA0-F08F-4F39-822B-E8869D3F202D}">
      <dgm:prSet/>
      <dgm:spPr/>
      <dgm:t>
        <a:bodyPr/>
        <a:lstStyle/>
        <a:p>
          <a:endParaRPr lang="ru-RU"/>
        </a:p>
      </dgm:t>
    </dgm:pt>
    <dgm:pt modelId="{D1E40EFE-F85D-4E2C-B03F-09AA2BF3F76E}">
      <dgm:prSet phldrT="[Текст]"/>
      <dgm:spPr/>
      <dgm:t>
        <a:bodyPr/>
        <a:lstStyle/>
        <a:p>
          <a:r>
            <a:rPr lang="ru-RU" dirty="0" smtClean="0"/>
            <a:t>Разработка и внедрение рекомендаций по объему двигательной активности в зависимости от индивидуальных особенностей студентов</a:t>
          </a:r>
          <a:endParaRPr lang="ru-RU" dirty="0"/>
        </a:p>
      </dgm:t>
    </dgm:pt>
    <dgm:pt modelId="{DC3E3BA6-7BFB-4091-B308-B711F7658534}" type="parTrans" cxnId="{BDDD70AC-C1F9-4CB2-984E-4A650C254A4B}">
      <dgm:prSet/>
      <dgm:spPr/>
      <dgm:t>
        <a:bodyPr/>
        <a:lstStyle/>
        <a:p>
          <a:endParaRPr lang="ru-RU"/>
        </a:p>
      </dgm:t>
    </dgm:pt>
    <dgm:pt modelId="{E36CC721-4EBB-4736-91CA-DA02FE50A944}" type="sibTrans" cxnId="{BDDD70AC-C1F9-4CB2-984E-4A650C254A4B}">
      <dgm:prSet/>
      <dgm:spPr/>
      <dgm:t>
        <a:bodyPr/>
        <a:lstStyle/>
        <a:p>
          <a:endParaRPr lang="ru-RU"/>
        </a:p>
      </dgm:t>
    </dgm:pt>
    <dgm:pt modelId="{17A8B130-D21E-4BD4-AE7F-3711B2B09DA5}">
      <dgm:prSet phldrT="[Текст]"/>
      <dgm:spPr/>
      <dgm:t>
        <a:bodyPr/>
        <a:lstStyle/>
        <a:p>
          <a:r>
            <a:rPr lang="ru-RU" dirty="0" smtClean="0"/>
            <a:t>Проведение мониторинга студентов, систематически занимающихся физической культурой и спортом</a:t>
          </a:r>
          <a:endParaRPr lang="ru-RU" dirty="0"/>
        </a:p>
      </dgm:t>
    </dgm:pt>
    <dgm:pt modelId="{E0330989-72F9-45F2-B13B-2D734D992E53}" type="parTrans" cxnId="{386ABA4F-D66A-48E4-AEB8-FCF18A5DC84F}">
      <dgm:prSet/>
      <dgm:spPr/>
      <dgm:t>
        <a:bodyPr/>
        <a:lstStyle/>
        <a:p>
          <a:endParaRPr lang="ru-RU"/>
        </a:p>
      </dgm:t>
    </dgm:pt>
    <dgm:pt modelId="{F5E7B738-9A10-4EDF-9301-730FBFB51150}" type="sibTrans" cxnId="{386ABA4F-D66A-48E4-AEB8-FCF18A5DC84F}">
      <dgm:prSet/>
      <dgm:spPr/>
      <dgm:t>
        <a:bodyPr/>
        <a:lstStyle/>
        <a:p>
          <a:endParaRPr lang="ru-RU"/>
        </a:p>
      </dgm:t>
    </dgm:pt>
    <dgm:pt modelId="{E19272A6-0091-40B0-9862-085971F171BE}">
      <dgm:prSet phldrT="[Текст]" custT="1"/>
      <dgm:spPr/>
      <dgm:t>
        <a:bodyPr/>
        <a:lstStyle/>
        <a:p>
          <a:r>
            <a:rPr lang="ru-RU" sz="1600" dirty="0" smtClean="0"/>
            <a:t>Пропаганда физической культуры и спорта</a:t>
          </a:r>
          <a:endParaRPr lang="ru-RU" sz="1600" dirty="0"/>
        </a:p>
      </dgm:t>
    </dgm:pt>
    <dgm:pt modelId="{1AC9E184-8C61-4F32-9923-D8AB79E0998A}" type="parTrans" cxnId="{202944AF-1796-4507-85EF-9100C6BA5571}">
      <dgm:prSet/>
      <dgm:spPr/>
      <dgm:t>
        <a:bodyPr/>
        <a:lstStyle/>
        <a:p>
          <a:endParaRPr lang="ru-RU"/>
        </a:p>
      </dgm:t>
    </dgm:pt>
    <dgm:pt modelId="{138F6ED4-62EE-492E-A93B-23FE9DCC92E4}" type="sibTrans" cxnId="{202944AF-1796-4507-85EF-9100C6BA5571}">
      <dgm:prSet/>
      <dgm:spPr/>
      <dgm:t>
        <a:bodyPr/>
        <a:lstStyle/>
        <a:p>
          <a:endParaRPr lang="ru-RU"/>
        </a:p>
      </dgm:t>
    </dgm:pt>
    <dgm:pt modelId="{4B99F74A-BF0C-4EA4-8D4B-5C07BE55B64F}">
      <dgm:prSet phldrT="[Текст]"/>
      <dgm:spPr/>
      <dgm:t>
        <a:bodyPr/>
        <a:lstStyle/>
        <a:p>
          <a:r>
            <a:rPr lang="ru-RU" dirty="0" smtClean="0"/>
            <a:t>Выявление интересов, потребностей и мотивации студентов и определение эффективности работы по пропаганде физической культуры и ЗОЖ</a:t>
          </a:r>
          <a:endParaRPr lang="ru-RU" dirty="0"/>
        </a:p>
      </dgm:t>
    </dgm:pt>
    <dgm:pt modelId="{C5EBF99F-33B7-458E-AFF8-7F1057717B2B}" type="parTrans" cxnId="{5641251F-6BBB-4200-8062-15E2C00FEB2C}">
      <dgm:prSet/>
      <dgm:spPr/>
      <dgm:t>
        <a:bodyPr/>
        <a:lstStyle/>
        <a:p>
          <a:endParaRPr lang="ru-RU"/>
        </a:p>
      </dgm:t>
    </dgm:pt>
    <dgm:pt modelId="{8C2DDAB5-1420-41CD-9E7A-5F8F350DE0E2}" type="sibTrans" cxnId="{5641251F-6BBB-4200-8062-15E2C00FEB2C}">
      <dgm:prSet/>
      <dgm:spPr/>
      <dgm:t>
        <a:bodyPr/>
        <a:lstStyle/>
        <a:p>
          <a:endParaRPr lang="ru-RU"/>
        </a:p>
      </dgm:t>
    </dgm:pt>
    <dgm:pt modelId="{080CCB4F-DE97-4C45-8708-2DAB4EEDE50E}">
      <dgm:prSet custT="1"/>
      <dgm:spPr/>
      <dgm:t>
        <a:bodyPr/>
        <a:lstStyle/>
        <a:p>
          <a:r>
            <a:rPr lang="ru-RU" sz="1600" dirty="0" smtClean="0"/>
            <a:t>Стимулирование двигательной активности преподавателей и сотрудников</a:t>
          </a:r>
          <a:endParaRPr lang="ru-RU" sz="1600" dirty="0"/>
        </a:p>
      </dgm:t>
    </dgm:pt>
    <dgm:pt modelId="{9A2F46F8-D833-4041-BE92-F0FD5ED763B0}" type="parTrans" cxnId="{5CD03B88-B584-49D1-BC40-D356F3806E65}">
      <dgm:prSet/>
      <dgm:spPr/>
      <dgm:t>
        <a:bodyPr/>
        <a:lstStyle/>
        <a:p>
          <a:endParaRPr lang="ru-RU"/>
        </a:p>
      </dgm:t>
    </dgm:pt>
    <dgm:pt modelId="{9B8D689C-D672-4666-9732-C0ED149365BD}" type="sibTrans" cxnId="{5CD03B88-B584-49D1-BC40-D356F3806E65}">
      <dgm:prSet/>
      <dgm:spPr/>
      <dgm:t>
        <a:bodyPr/>
        <a:lstStyle/>
        <a:p>
          <a:endParaRPr lang="ru-RU"/>
        </a:p>
      </dgm:t>
    </dgm:pt>
    <dgm:pt modelId="{3C8D9DCC-39FD-4739-BC90-F68996C47396}">
      <dgm:prSet/>
      <dgm:spPr/>
      <dgm:t>
        <a:bodyPr/>
        <a:lstStyle/>
        <a:p>
          <a:r>
            <a:rPr lang="ru-RU" dirty="0" smtClean="0"/>
            <a:t>Разработка физкультурно-оздоровительных программ для преподавателей и сотрудников</a:t>
          </a:r>
          <a:endParaRPr lang="ru-RU" dirty="0"/>
        </a:p>
      </dgm:t>
    </dgm:pt>
    <dgm:pt modelId="{0BE516F7-34B6-459A-B8DB-D17F25CBC677}" type="parTrans" cxnId="{1409C421-F777-484F-9249-DC9742CE044E}">
      <dgm:prSet/>
      <dgm:spPr/>
      <dgm:t>
        <a:bodyPr/>
        <a:lstStyle/>
        <a:p>
          <a:endParaRPr lang="ru-RU"/>
        </a:p>
      </dgm:t>
    </dgm:pt>
    <dgm:pt modelId="{E60944CB-A170-4851-981F-B237AE3BA1FB}" type="sibTrans" cxnId="{1409C421-F777-484F-9249-DC9742CE044E}">
      <dgm:prSet/>
      <dgm:spPr/>
      <dgm:t>
        <a:bodyPr/>
        <a:lstStyle/>
        <a:p>
          <a:endParaRPr lang="ru-RU"/>
        </a:p>
      </dgm:t>
    </dgm:pt>
    <dgm:pt modelId="{9CC088FF-7A52-4D81-A098-042CD65E0C72}">
      <dgm:prSet/>
      <dgm:spPr/>
      <dgm:t>
        <a:bodyPr/>
        <a:lstStyle/>
        <a:p>
          <a:r>
            <a:rPr lang="ru-RU" dirty="0" smtClean="0"/>
            <a:t>Содействие преподавателям в организации занятий физической культурой и спортом</a:t>
          </a:r>
          <a:endParaRPr lang="ru-RU" dirty="0"/>
        </a:p>
      </dgm:t>
    </dgm:pt>
    <dgm:pt modelId="{9403E174-3B13-47FF-8A25-88881105EC84}" type="parTrans" cxnId="{91FF67AC-C9C1-4572-9F5B-197F187B7D1B}">
      <dgm:prSet/>
      <dgm:spPr/>
      <dgm:t>
        <a:bodyPr/>
        <a:lstStyle/>
        <a:p>
          <a:endParaRPr lang="ru-RU"/>
        </a:p>
      </dgm:t>
    </dgm:pt>
    <dgm:pt modelId="{BDCEE2CA-AB0B-40C8-9657-46064E0A1E43}" type="sibTrans" cxnId="{91FF67AC-C9C1-4572-9F5B-197F187B7D1B}">
      <dgm:prSet/>
      <dgm:spPr/>
      <dgm:t>
        <a:bodyPr/>
        <a:lstStyle/>
        <a:p>
          <a:endParaRPr lang="ru-RU"/>
        </a:p>
      </dgm:t>
    </dgm:pt>
    <dgm:pt modelId="{D0C3078E-CAB7-42C4-9D09-35301D4148D2}" type="pres">
      <dgm:prSet presAssocID="{DAEDAEFF-7FDB-4221-81EF-03DA32DD4DB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FC5561-0E4A-4023-86F9-F2EF9BC9B2B4}" type="pres">
      <dgm:prSet presAssocID="{618517DF-4C65-4719-AFBC-D783F789D960}" presName="root1" presStyleCnt="0"/>
      <dgm:spPr/>
      <dgm:t>
        <a:bodyPr/>
        <a:lstStyle/>
        <a:p>
          <a:endParaRPr lang="ru-RU"/>
        </a:p>
      </dgm:t>
    </dgm:pt>
    <dgm:pt modelId="{4AB6F69D-C068-40B2-8B3B-ED0E06A8BA73}" type="pres">
      <dgm:prSet presAssocID="{618517DF-4C65-4719-AFBC-D783F789D96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D0A7A6-3872-4D78-A6E2-CE17CB621A50}" type="pres">
      <dgm:prSet presAssocID="{618517DF-4C65-4719-AFBC-D783F789D960}" presName="level2hierChild" presStyleCnt="0"/>
      <dgm:spPr/>
      <dgm:t>
        <a:bodyPr/>
        <a:lstStyle/>
        <a:p>
          <a:endParaRPr lang="ru-RU"/>
        </a:p>
      </dgm:t>
    </dgm:pt>
    <dgm:pt modelId="{DB257316-62E1-47A6-9EEB-7AF9587DAC7D}" type="pres">
      <dgm:prSet presAssocID="{C956D282-EA7B-4011-B1B7-6D54174257D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55033F4-25E4-4FCC-BA8A-ADC93F415F81}" type="pres">
      <dgm:prSet presAssocID="{C956D282-EA7B-4011-B1B7-6D54174257D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549EB47-6BA2-446B-8059-C920B8671D41}" type="pres">
      <dgm:prSet presAssocID="{4F024EDC-5598-47E8-8CB9-250A0C2D3174}" presName="root2" presStyleCnt="0"/>
      <dgm:spPr/>
      <dgm:t>
        <a:bodyPr/>
        <a:lstStyle/>
        <a:p>
          <a:endParaRPr lang="ru-RU"/>
        </a:p>
      </dgm:t>
    </dgm:pt>
    <dgm:pt modelId="{A691F603-0E4A-45E8-9FD2-8B45FA11C47F}" type="pres">
      <dgm:prSet presAssocID="{4F024EDC-5598-47E8-8CB9-250A0C2D3174}" presName="LevelTwoTextNode" presStyleLbl="node2" presStyleIdx="0" presStyleCnt="3" custScaleY="124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7F0E75-52CC-4CE4-85E2-5E9510A693B1}" type="pres">
      <dgm:prSet presAssocID="{4F024EDC-5598-47E8-8CB9-250A0C2D3174}" presName="level3hierChild" presStyleCnt="0"/>
      <dgm:spPr/>
      <dgm:t>
        <a:bodyPr/>
        <a:lstStyle/>
        <a:p>
          <a:endParaRPr lang="ru-RU"/>
        </a:p>
      </dgm:t>
    </dgm:pt>
    <dgm:pt modelId="{EA54BC15-4F18-4E38-8016-FF9C0771F690}" type="pres">
      <dgm:prSet presAssocID="{DC3E3BA6-7BFB-4091-B308-B711F7658534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5052B7FB-BA9A-4B94-BADA-51C7FCC77596}" type="pres">
      <dgm:prSet presAssocID="{DC3E3BA6-7BFB-4091-B308-B711F7658534}" presName="connTx" presStyleLbl="parChTrans1D3" presStyleIdx="0" presStyleCnt="5"/>
      <dgm:spPr/>
      <dgm:t>
        <a:bodyPr/>
        <a:lstStyle/>
        <a:p>
          <a:endParaRPr lang="ru-RU"/>
        </a:p>
      </dgm:t>
    </dgm:pt>
    <dgm:pt modelId="{A013B678-B20C-4A97-ACE5-C36DDAD2718F}" type="pres">
      <dgm:prSet presAssocID="{D1E40EFE-F85D-4E2C-B03F-09AA2BF3F76E}" presName="root2" presStyleCnt="0"/>
      <dgm:spPr/>
      <dgm:t>
        <a:bodyPr/>
        <a:lstStyle/>
        <a:p>
          <a:endParaRPr lang="ru-RU"/>
        </a:p>
      </dgm:t>
    </dgm:pt>
    <dgm:pt modelId="{FF40A049-1D8D-4792-A2F5-F276CE5AA9FC}" type="pres">
      <dgm:prSet presAssocID="{D1E40EFE-F85D-4E2C-B03F-09AA2BF3F76E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944929-A375-41E4-8690-42DA6C79E115}" type="pres">
      <dgm:prSet presAssocID="{D1E40EFE-F85D-4E2C-B03F-09AA2BF3F76E}" presName="level3hierChild" presStyleCnt="0"/>
      <dgm:spPr/>
      <dgm:t>
        <a:bodyPr/>
        <a:lstStyle/>
        <a:p>
          <a:endParaRPr lang="ru-RU"/>
        </a:p>
      </dgm:t>
    </dgm:pt>
    <dgm:pt modelId="{8458B380-081D-4542-BCDB-75130B0A4B6D}" type="pres">
      <dgm:prSet presAssocID="{E0330989-72F9-45F2-B13B-2D734D992E53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599DDB73-88AA-4279-B2D4-36BFEFD15BE7}" type="pres">
      <dgm:prSet presAssocID="{E0330989-72F9-45F2-B13B-2D734D992E53}" presName="connTx" presStyleLbl="parChTrans1D3" presStyleIdx="1" presStyleCnt="5"/>
      <dgm:spPr/>
      <dgm:t>
        <a:bodyPr/>
        <a:lstStyle/>
        <a:p>
          <a:endParaRPr lang="ru-RU"/>
        </a:p>
      </dgm:t>
    </dgm:pt>
    <dgm:pt modelId="{F532534C-F0C1-4383-9897-B091632CA899}" type="pres">
      <dgm:prSet presAssocID="{17A8B130-D21E-4BD4-AE7F-3711B2B09DA5}" presName="root2" presStyleCnt="0"/>
      <dgm:spPr/>
      <dgm:t>
        <a:bodyPr/>
        <a:lstStyle/>
        <a:p>
          <a:endParaRPr lang="ru-RU"/>
        </a:p>
      </dgm:t>
    </dgm:pt>
    <dgm:pt modelId="{1A5A849B-2251-451C-B5BB-247C6AC4C99B}" type="pres">
      <dgm:prSet presAssocID="{17A8B130-D21E-4BD4-AE7F-3711B2B09DA5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92BB82-28A5-4B0A-86F8-C99F444C29D1}" type="pres">
      <dgm:prSet presAssocID="{17A8B130-D21E-4BD4-AE7F-3711B2B09DA5}" presName="level3hierChild" presStyleCnt="0"/>
      <dgm:spPr/>
      <dgm:t>
        <a:bodyPr/>
        <a:lstStyle/>
        <a:p>
          <a:endParaRPr lang="ru-RU"/>
        </a:p>
      </dgm:t>
    </dgm:pt>
    <dgm:pt modelId="{BCCD2DC8-0781-41B0-B66F-739BD5563B62}" type="pres">
      <dgm:prSet presAssocID="{1AC9E184-8C61-4F32-9923-D8AB79E0998A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AAA0904-AEC3-4F1C-967D-B33FC3F7A9D1}" type="pres">
      <dgm:prSet presAssocID="{1AC9E184-8C61-4F32-9923-D8AB79E0998A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18C5006-0ACF-4141-82F2-D5AFD8A271A6}" type="pres">
      <dgm:prSet presAssocID="{E19272A6-0091-40B0-9862-085971F171BE}" presName="root2" presStyleCnt="0"/>
      <dgm:spPr/>
      <dgm:t>
        <a:bodyPr/>
        <a:lstStyle/>
        <a:p>
          <a:endParaRPr lang="ru-RU"/>
        </a:p>
      </dgm:t>
    </dgm:pt>
    <dgm:pt modelId="{A93243A6-8582-457C-AE90-77690C069C40}" type="pres">
      <dgm:prSet presAssocID="{E19272A6-0091-40B0-9862-085971F171B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36DC34-C056-4E2D-B55B-E9111C621616}" type="pres">
      <dgm:prSet presAssocID="{E19272A6-0091-40B0-9862-085971F171BE}" presName="level3hierChild" presStyleCnt="0"/>
      <dgm:spPr/>
      <dgm:t>
        <a:bodyPr/>
        <a:lstStyle/>
        <a:p>
          <a:endParaRPr lang="ru-RU"/>
        </a:p>
      </dgm:t>
    </dgm:pt>
    <dgm:pt modelId="{CA22926D-AA88-4581-9B2F-49E45140B322}" type="pres">
      <dgm:prSet presAssocID="{C5EBF99F-33B7-458E-AFF8-7F1057717B2B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6CA22528-3D85-4E55-AB17-BDFC1815904D}" type="pres">
      <dgm:prSet presAssocID="{C5EBF99F-33B7-458E-AFF8-7F1057717B2B}" presName="connTx" presStyleLbl="parChTrans1D3" presStyleIdx="2" presStyleCnt="5"/>
      <dgm:spPr/>
      <dgm:t>
        <a:bodyPr/>
        <a:lstStyle/>
        <a:p>
          <a:endParaRPr lang="ru-RU"/>
        </a:p>
      </dgm:t>
    </dgm:pt>
    <dgm:pt modelId="{7A7A0F45-6586-4E22-87FF-6E48AD54ADFB}" type="pres">
      <dgm:prSet presAssocID="{4B99F74A-BF0C-4EA4-8D4B-5C07BE55B64F}" presName="root2" presStyleCnt="0"/>
      <dgm:spPr/>
      <dgm:t>
        <a:bodyPr/>
        <a:lstStyle/>
        <a:p>
          <a:endParaRPr lang="ru-RU"/>
        </a:p>
      </dgm:t>
    </dgm:pt>
    <dgm:pt modelId="{BE054FD3-C96E-4D41-9335-0C3D08CD076A}" type="pres">
      <dgm:prSet presAssocID="{4B99F74A-BF0C-4EA4-8D4B-5C07BE55B64F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43A77F-B97C-4585-A363-B661ED437078}" type="pres">
      <dgm:prSet presAssocID="{4B99F74A-BF0C-4EA4-8D4B-5C07BE55B64F}" presName="level3hierChild" presStyleCnt="0"/>
      <dgm:spPr/>
      <dgm:t>
        <a:bodyPr/>
        <a:lstStyle/>
        <a:p>
          <a:endParaRPr lang="ru-RU"/>
        </a:p>
      </dgm:t>
    </dgm:pt>
    <dgm:pt modelId="{116B5C58-F200-4DDA-B41C-8274044E42B4}" type="pres">
      <dgm:prSet presAssocID="{9A2F46F8-D833-4041-BE92-F0FD5ED763B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A7B05562-AD3C-4C3D-9A74-C88BE4057D82}" type="pres">
      <dgm:prSet presAssocID="{9A2F46F8-D833-4041-BE92-F0FD5ED763B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E582BB1-FADF-4FB9-A2F1-04D8CC4A9E10}" type="pres">
      <dgm:prSet presAssocID="{080CCB4F-DE97-4C45-8708-2DAB4EEDE50E}" presName="root2" presStyleCnt="0"/>
      <dgm:spPr/>
      <dgm:t>
        <a:bodyPr/>
        <a:lstStyle/>
        <a:p>
          <a:endParaRPr lang="ru-RU"/>
        </a:p>
      </dgm:t>
    </dgm:pt>
    <dgm:pt modelId="{ED8FD8D9-D316-4E7C-8281-C02D30D604A0}" type="pres">
      <dgm:prSet presAssocID="{080CCB4F-DE97-4C45-8708-2DAB4EEDE50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BC7C53-F410-4B1E-AF38-5A52C8CF9510}" type="pres">
      <dgm:prSet presAssocID="{080CCB4F-DE97-4C45-8708-2DAB4EEDE50E}" presName="level3hierChild" presStyleCnt="0"/>
      <dgm:spPr/>
      <dgm:t>
        <a:bodyPr/>
        <a:lstStyle/>
        <a:p>
          <a:endParaRPr lang="ru-RU"/>
        </a:p>
      </dgm:t>
    </dgm:pt>
    <dgm:pt modelId="{A9CA59E4-1A34-4554-9009-1BB60D7954E1}" type="pres">
      <dgm:prSet presAssocID="{0BE516F7-34B6-459A-B8DB-D17F25CBC677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49572806-5DB4-4A1C-9EDF-BC7FC8841388}" type="pres">
      <dgm:prSet presAssocID="{0BE516F7-34B6-459A-B8DB-D17F25CBC677}" presName="connTx" presStyleLbl="parChTrans1D3" presStyleIdx="3" presStyleCnt="5"/>
      <dgm:spPr/>
      <dgm:t>
        <a:bodyPr/>
        <a:lstStyle/>
        <a:p>
          <a:endParaRPr lang="ru-RU"/>
        </a:p>
      </dgm:t>
    </dgm:pt>
    <dgm:pt modelId="{9DA4F939-ECB7-45B2-84DF-2863110E67E7}" type="pres">
      <dgm:prSet presAssocID="{3C8D9DCC-39FD-4739-BC90-F68996C47396}" presName="root2" presStyleCnt="0"/>
      <dgm:spPr/>
      <dgm:t>
        <a:bodyPr/>
        <a:lstStyle/>
        <a:p>
          <a:endParaRPr lang="ru-RU"/>
        </a:p>
      </dgm:t>
    </dgm:pt>
    <dgm:pt modelId="{F0773DEB-9E48-4B2F-B71B-FDBB9EF966B7}" type="pres">
      <dgm:prSet presAssocID="{3C8D9DCC-39FD-4739-BC90-F68996C47396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800E53-5A41-4749-B080-A83355348A90}" type="pres">
      <dgm:prSet presAssocID="{3C8D9DCC-39FD-4739-BC90-F68996C47396}" presName="level3hierChild" presStyleCnt="0"/>
      <dgm:spPr/>
      <dgm:t>
        <a:bodyPr/>
        <a:lstStyle/>
        <a:p>
          <a:endParaRPr lang="ru-RU"/>
        </a:p>
      </dgm:t>
    </dgm:pt>
    <dgm:pt modelId="{A07F41FB-08AF-4C43-8EDB-182784644B78}" type="pres">
      <dgm:prSet presAssocID="{9403E174-3B13-47FF-8A25-88881105EC84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6569B75D-C2AE-4441-8BF4-939A92713C23}" type="pres">
      <dgm:prSet presAssocID="{9403E174-3B13-47FF-8A25-88881105EC84}" presName="connTx" presStyleLbl="parChTrans1D3" presStyleIdx="4" presStyleCnt="5"/>
      <dgm:spPr/>
      <dgm:t>
        <a:bodyPr/>
        <a:lstStyle/>
        <a:p>
          <a:endParaRPr lang="ru-RU"/>
        </a:p>
      </dgm:t>
    </dgm:pt>
    <dgm:pt modelId="{BE3D9B4E-7C4B-4843-AA63-FDFA1991A58C}" type="pres">
      <dgm:prSet presAssocID="{9CC088FF-7A52-4D81-A098-042CD65E0C72}" presName="root2" presStyleCnt="0"/>
      <dgm:spPr/>
      <dgm:t>
        <a:bodyPr/>
        <a:lstStyle/>
        <a:p>
          <a:endParaRPr lang="ru-RU"/>
        </a:p>
      </dgm:t>
    </dgm:pt>
    <dgm:pt modelId="{C48C7934-18C5-4D6E-AF8F-2231BFE4E88D}" type="pres">
      <dgm:prSet presAssocID="{9CC088FF-7A52-4D81-A098-042CD65E0C72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3FEE25-8BCE-44A0-8C58-DBE55B7A442D}" type="pres">
      <dgm:prSet presAssocID="{9CC088FF-7A52-4D81-A098-042CD65E0C72}" presName="level3hierChild" presStyleCnt="0"/>
      <dgm:spPr/>
      <dgm:t>
        <a:bodyPr/>
        <a:lstStyle/>
        <a:p>
          <a:endParaRPr lang="ru-RU"/>
        </a:p>
      </dgm:t>
    </dgm:pt>
  </dgm:ptLst>
  <dgm:cxnLst>
    <dgm:cxn modelId="{1409C421-F777-484F-9249-DC9742CE044E}" srcId="{080CCB4F-DE97-4C45-8708-2DAB4EEDE50E}" destId="{3C8D9DCC-39FD-4739-BC90-F68996C47396}" srcOrd="0" destOrd="0" parTransId="{0BE516F7-34B6-459A-B8DB-D17F25CBC677}" sibTransId="{E60944CB-A170-4851-981F-B237AE3BA1FB}"/>
    <dgm:cxn modelId="{38E582A1-3F7D-409E-8334-F3B3C29785EC}" type="presOf" srcId="{9403E174-3B13-47FF-8A25-88881105EC84}" destId="{6569B75D-C2AE-4441-8BF4-939A92713C23}" srcOrd="1" destOrd="0" presId="urn:microsoft.com/office/officeart/2005/8/layout/hierarchy2"/>
    <dgm:cxn modelId="{A59B2060-F6C3-4EFF-9D88-7C6CD0F58125}" type="presOf" srcId="{9A2F46F8-D833-4041-BE92-F0FD5ED763B0}" destId="{A7B05562-AD3C-4C3D-9A74-C88BE4057D82}" srcOrd="1" destOrd="0" presId="urn:microsoft.com/office/officeart/2005/8/layout/hierarchy2"/>
    <dgm:cxn modelId="{36515AE1-D735-4F45-B8EE-E74920C6A21A}" type="presOf" srcId="{DC3E3BA6-7BFB-4091-B308-B711F7658534}" destId="{EA54BC15-4F18-4E38-8016-FF9C0771F690}" srcOrd="0" destOrd="0" presId="urn:microsoft.com/office/officeart/2005/8/layout/hierarchy2"/>
    <dgm:cxn modelId="{72146889-13AC-42AF-8971-9AF1D5F3BABE}" type="presOf" srcId="{1AC9E184-8C61-4F32-9923-D8AB79E0998A}" destId="{BCCD2DC8-0781-41B0-B66F-739BD5563B62}" srcOrd="0" destOrd="0" presId="urn:microsoft.com/office/officeart/2005/8/layout/hierarchy2"/>
    <dgm:cxn modelId="{1FD8A8ED-40E9-49BB-A3E2-D6A76C3BA800}" type="presOf" srcId="{E0330989-72F9-45F2-B13B-2D734D992E53}" destId="{599DDB73-88AA-4279-B2D4-36BFEFD15BE7}" srcOrd="1" destOrd="0" presId="urn:microsoft.com/office/officeart/2005/8/layout/hierarchy2"/>
    <dgm:cxn modelId="{BDDD70AC-C1F9-4CB2-984E-4A650C254A4B}" srcId="{4F024EDC-5598-47E8-8CB9-250A0C2D3174}" destId="{D1E40EFE-F85D-4E2C-B03F-09AA2BF3F76E}" srcOrd="0" destOrd="0" parTransId="{DC3E3BA6-7BFB-4091-B308-B711F7658534}" sibTransId="{E36CC721-4EBB-4736-91CA-DA02FE50A944}"/>
    <dgm:cxn modelId="{363858F1-665F-44BF-956B-7113408D6324}" type="presOf" srcId="{DAEDAEFF-7FDB-4221-81EF-03DA32DD4DB9}" destId="{D0C3078E-CAB7-42C4-9D09-35301D4148D2}" srcOrd="0" destOrd="0" presId="urn:microsoft.com/office/officeart/2005/8/layout/hierarchy2"/>
    <dgm:cxn modelId="{A311F060-134B-46C7-9462-DC6D1CDA8594}" type="presOf" srcId="{3C8D9DCC-39FD-4739-BC90-F68996C47396}" destId="{F0773DEB-9E48-4B2F-B71B-FDBB9EF966B7}" srcOrd="0" destOrd="0" presId="urn:microsoft.com/office/officeart/2005/8/layout/hierarchy2"/>
    <dgm:cxn modelId="{55B8ACA0-F08F-4F39-822B-E8869D3F202D}" srcId="{618517DF-4C65-4719-AFBC-D783F789D960}" destId="{4F024EDC-5598-47E8-8CB9-250A0C2D3174}" srcOrd="0" destOrd="0" parTransId="{C956D282-EA7B-4011-B1B7-6D54174257DE}" sibTransId="{EEA4C2B8-B142-4167-AB38-B934C451AC16}"/>
    <dgm:cxn modelId="{1EB72C94-1352-4686-91DC-C87B37898C7D}" type="presOf" srcId="{C5EBF99F-33B7-458E-AFF8-7F1057717B2B}" destId="{6CA22528-3D85-4E55-AB17-BDFC1815904D}" srcOrd="1" destOrd="0" presId="urn:microsoft.com/office/officeart/2005/8/layout/hierarchy2"/>
    <dgm:cxn modelId="{91FF67AC-C9C1-4572-9F5B-197F187B7D1B}" srcId="{080CCB4F-DE97-4C45-8708-2DAB4EEDE50E}" destId="{9CC088FF-7A52-4D81-A098-042CD65E0C72}" srcOrd="1" destOrd="0" parTransId="{9403E174-3B13-47FF-8A25-88881105EC84}" sibTransId="{BDCEE2CA-AB0B-40C8-9657-46064E0A1E43}"/>
    <dgm:cxn modelId="{53DEF3EE-4731-4331-A53A-CFD32B4BEC54}" type="presOf" srcId="{4B99F74A-BF0C-4EA4-8D4B-5C07BE55B64F}" destId="{BE054FD3-C96E-4D41-9335-0C3D08CD076A}" srcOrd="0" destOrd="0" presId="urn:microsoft.com/office/officeart/2005/8/layout/hierarchy2"/>
    <dgm:cxn modelId="{452F0289-8EB3-44F8-B739-2517BBBC9FBF}" type="presOf" srcId="{DC3E3BA6-7BFB-4091-B308-B711F7658534}" destId="{5052B7FB-BA9A-4B94-BADA-51C7FCC77596}" srcOrd="1" destOrd="0" presId="urn:microsoft.com/office/officeart/2005/8/layout/hierarchy2"/>
    <dgm:cxn modelId="{10D2C5AD-2A27-4BD8-91DC-2504181D3DAC}" type="presOf" srcId="{C956D282-EA7B-4011-B1B7-6D54174257DE}" destId="{DB257316-62E1-47A6-9EEB-7AF9587DAC7D}" srcOrd="0" destOrd="0" presId="urn:microsoft.com/office/officeart/2005/8/layout/hierarchy2"/>
    <dgm:cxn modelId="{9042FF9A-017E-49DF-A83F-241FDB0955E3}" srcId="{DAEDAEFF-7FDB-4221-81EF-03DA32DD4DB9}" destId="{618517DF-4C65-4719-AFBC-D783F789D960}" srcOrd="0" destOrd="0" parTransId="{63AC91C0-D9CB-40DA-9219-7AE7A2285D08}" sibTransId="{1F2028B3-E365-43B1-BC57-15B67173F2D0}"/>
    <dgm:cxn modelId="{ACAD71EB-23BB-4960-87CB-77D43351B93C}" type="presOf" srcId="{9A2F46F8-D833-4041-BE92-F0FD5ED763B0}" destId="{116B5C58-F200-4DDA-B41C-8274044E42B4}" srcOrd="0" destOrd="0" presId="urn:microsoft.com/office/officeart/2005/8/layout/hierarchy2"/>
    <dgm:cxn modelId="{466FCD9A-DE14-4D12-9279-B8776BF56BF7}" type="presOf" srcId="{E0330989-72F9-45F2-B13B-2D734D992E53}" destId="{8458B380-081D-4542-BCDB-75130B0A4B6D}" srcOrd="0" destOrd="0" presId="urn:microsoft.com/office/officeart/2005/8/layout/hierarchy2"/>
    <dgm:cxn modelId="{752A5024-F8A7-40C9-B80C-2FFAA8254008}" type="presOf" srcId="{0BE516F7-34B6-459A-B8DB-D17F25CBC677}" destId="{49572806-5DB4-4A1C-9EDF-BC7FC8841388}" srcOrd="1" destOrd="0" presId="urn:microsoft.com/office/officeart/2005/8/layout/hierarchy2"/>
    <dgm:cxn modelId="{AB9336F4-0954-4E69-ADD9-2A7A457656AD}" type="presOf" srcId="{9CC088FF-7A52-4D81-A098-042CD65E0C72}" destId="{C48C7934-18C5-4D6E-AF8F-2231BFE4E88D}" srcOrd="0" destOrd="0" presId="urn:microsoft.com/office/officeart/2005/8/layout/hierarchy2"/>
    <dgm:cxn modelId="{202944AF-1796-4507-85EF-9100C6BA5571}" srcId="{618517DF-4C65-4719-AFBC-D783F789D960}" destId="{E19272A6-0091-40B0-9862-085971F171BE}" srcOrd="1" destOrd="0" parTransId="{1AC9E184-8C61-4F32-9923-D8AB79E0998A}" sibTransId="{138F6ED4-62EE-492E-A93B-23FE9DCC92E4}"/>
    <dgm:cxn modelId="{02DEC576-697C-4308-BF4B-7A21DFB85713}" type="presOf" srcId="{9403E174-3B13-47FF-8A25-88881105EC84}" destId="{A07F41FB-08AF-4C43-8EDB-182784644B78}" srcOrd="0" destOrd="0" presId="urn:microsoft.com/office/officeart/2005/8/layout/hierarchy2"/>
    <dgm:cxn modelId="{458E9FF4-95C5-42CA-B517-0C78B21829BD}" type="presOf" srcId="{C5EBF99F-33B7-458E-AFF8-7F1057717B2B}" destId="{CA22926D-AA88-4581-9B2F-49E45140B322}" srcOrd="0" destOrd="0" presId="urn:microsoft.com/office/officeart/2005/8/layout/hierarchy2"/>
    <dgm:cxn modelId="{974ED62F-601B-439E-9530-676343A087BD}" type="presOf" srcId="{080CCB4F-DE97-4C45-8708-2DAB4EEDE50E}" destId="{ED8FD8D9-D316-4E7C-8281-C02D30D604A0}" srcOrd="0" destOrd="0" presId="urn:microsoft.com/office/officeart/2005/8/layout/hierarchy2"/>
    <dgm:cxn modelId="{386ABA4F-D66A-48E4-AEB8-FCF18A5DC84F}" srcId="{4F024EDC-5598-47E8-8CB9-250A0C2D3174}" destId="{17A8B130-D21E-4BD4-AE7F-3711B2B09DA5}" srcOrd="1" destOrd="0" parTransId="{E0330989-72F9-45F2-B13B-2D734D992E53}" sibTransId="{F5E7B738-9A10-4EDF-9301-730FBFB51150}"/>
    <dgm:cxn modelId="{A52E6E18-2A44-4FFB-AEAF-30B5758CD23B}" type="presOf" srcId="{0BE516F7-34B6-459A-B8DB-D17F25CBC677}" destId="{A9CA59E4-1A34-4554-9009-1BB60D7954E1}" srcOrd="0" destOrd="0" presId="urn:microsoft.com/office/officeart/2005/8/layout/hierarchy2"/>
    <dgm:cxn modelId="{97A1ADF6-AE3B-4169-9BD0-5DC8C9404344}" type="presOf" srcId="{C956D282-EA7B-4011-B1B7-6D54174257DE}" destId="{B55033F4-25E4-4FCC-BA8A-ADC93F415F81}" srcOrd="1" destOrd="0" presId="urn:microsoft.com/office/officeart/2005/8/layout/hierarchy2"/>
    <dgm:cxn modelId="{BF2BFABD-2D05-4D7C-BD5E-ED86B0F71469}" type="presOf" srcId="{4F024EDC-5598-47E8-8CB9-250A0C2D3174}" destId="{A691F603-0E4A-45E8-9FD2-8B45FA11C47F}" srcOrd="0" destOrd="0" presId="urn:microsoft.com/office/officeart/2005/8/layout/hierarchy2"/>
    <dgm:cxn modelId="{74C91BE9-425B-42EC-854F-78EB7A0A41CA}" type="presOf" srcId="{618517DF-4C65-4719-AFBC-D783F789D960}" destId="{4AB6F69D-C068-40B2-8B3B-ED0E06A8BA73}" srcOrd="0" destOrd="0" presId="urn:microsoft.com/office/officeart/2005/8/layout/hierarchy2"/>
    <dgm:cxn modelId="{CE6102A7-78B6-467C-9C5B-94653ADC1082}" type="presOf" srcId="{E19272A6-0091-40B0-9862-085971F171BE}" destId="{A93243A6-8582-457C-AE90-77690C069C40}" srcOrd="0" destOrd="0" presId="urn:microsoft.com/office/officeart/2005/8/layout/hierarchy2"/>
    <dgm:cxn modelId="{ADE99E73-781B-4183-899D-F00831632E2C}" type="presOf" srcId="{17A8B130-D21E-4BD4-AE7F-3711B2B09DA5}" destId="{1A5A849B-2251-451C-B5BB-247C6AC4C99B}" srcOrd="0" destOrd="0" presId="urn:microsoft.com/office/officeart/2005/8/layout/hierarchy2"/>
    <dgm:cxn modelId="{4BE92533-3B72-4885-8094-74FC835032AD}" type="presOf" srcId="{1AC9E184-8C61-4F32-9923-D8AB79E0998A}" destId="{9AAA0904-AEC3-4F1C-967D-B33FC3F7A9D1}" srcOrd="1" destOrd="0" presId="urn:microsoft.com/office/officeart/2005/8/layout/hierarchy2"/>
    <dgm:cxn modelId="{4158D56E-1410-4A2E-B57A-2D1BC50D99D1}" type="presOf" srcId="{D1E40EFE-F85D-4E2C-B03F-09AA2BF3F76E}" destId="{FF40A049-1D8D-4792-A2F5-F276CE5AA9FC}" srcOrd="0" destOrd="0" presId="urn:microsoft.com/office/officeart/2005/8/layout/hierarchy2"/>
    <dgm:cxn modelId="{5641251F-6BBB-4200-8062-15E2C00FEB2C}" srcId="{E19272A6-0091-40B0-9862-085971F171BE}" destId="{4B99F74A-BF0C-4EA4-8D4B-5C07BE55B64F}" srcOrd="0" destOrd="0" parTransId="{C5EBF99F-33B7-458E-AFF8-7F1057717B2B}" sibTransId="{8C2DDAB5-1420-41CD-9E7A-5F8F350DE0E2}"/>
    <dgm:cxn modelId="{5CD03B88-B584-49D1-BC40-D356F3806E65}" srcId="{618517DF-4C65-4719-AFBC-D783F789D960}" destId="{080CCB4F-DE97-4C45-8708-2DAB4EEDE50E}" srcOrd="2" destOrd="0" parTransId="{9A2F46F8-D833-4041-BE92-F0FD5ED763B0}" sibTransId="{9B8D689C-D672-4666-9732-C0ED149365BD}"/>
    <dgm:cxn modelId="{4DBA3D9D-7EB4-4B2D-A95A-8D90E3F9B0E5}" type="presParOf" srcId="{D0C3078E-CAB7-42C4-9D09-35301D4148D2}" destId="{70FC5561-0E4A-4023-86F9-F2EF9BC9B2B4}" srcOrd="0" destOrd="0" presId="urn:microsoft.com/office/officeart/2005/8/layout/hierarchy2"/>
    <dgm:cxn modelId="{F39FE818-B8B1-4718-B0BC-B1245E3EFFF3}" type="presParOf" srcId="{70FC5561-0E4A-4023-86F9-F2EF9BC9B2B4}" destId="{4AB6F69D-C068-40B2-8B3B-ED0E06A8BA73}" srcOrd="0" destOrd="0" presId="urn:microsoft.com/office/officeart/2005/8/layout/hierarchy2"/>
    <dgm:cxn modelId="{0AF70FAD-F436-439D-B474-A22A81EDC70E}" type="presParOf" srcId="{70FC5561-0E4A-4023-86F9-F2EF9BC9B2B4}" destId="{8BD0A7A6-3872-4D78-A6E2-CE17CB621A50}" srcOrd="1" destOrd="0" presId="urn:microsoft.com/office/officeart/2005/8/layout/hierarchy2"/>
    <dgm:cxn modelId="{3B717A7C-FDFD-4F4A-9C8A-29BB787D8406}" type="presParOf" srcId="{8BD0A7A6-3872-4D78-A6E2-CE17CB621A50}" destId="{DB257316-62E1-47A6-9EEB-7AF9587DAC7D}" srcOrd="0" destOrd="0" presId="urn:microsoft.com/office/officeart/2005/8/layout/hierarchy2"/>
    <dgm:cxn modelId="{AA96B2A1-EDFE-45CE-974C-C2A8081FBC9F}" type="presParOf" srcId="{DB257316-62E1-47A6-9EEB-7AF9587DAC7D}" destId="{B55033F4-25E4-4FCC-BA8A-ADC93F415F81}" srcOrd="0" destOrd="0" presId="urn:microsoft.com/office/officeart/2005/8/layout/hierarchy2"/>
    <dgm:cxn modelId="{4F23F7BD-BA99-4E82-BC62-DDB6FA0A2743}" type="presParOf" srcId="{8BD0A7A6-3872-4D78-A6E2-CE17CB621A50}" destId="{6549EB47-6BA2-446B-8059-C920B8671D41}" srcOrd="1" destOrd="0" presId="urn:microsoft.com/office/officeart/2005/8/layout/hierarchy2"/>
    <dgm:cxn modelId="{626B3AE5-B49C-430E-B60E-4C6926DD5D15}" type="presParOf" srcId="{6549EB47-6BA2-446B-8059-C920B8671D41}" destId="{A691F603-0E4A-45E8-9FD2-8B45FA11C47F}" srcOrd="0" destOrd="0" presId="urn:microsoft.com/office/officeart/2005/8/layout/hierarchy2"/>
    <dgm:cxn modelId="{D89F7099-7C6D-4ECB-8AD8-49ED3AC87D53}" type="presParOf" srcId="{6549EB47-6BA2-446B-8059-C920B8671D41}" destId="{CA7F0E75-52CC-4CE4-85E2-5E9510A693B1}" srcOrd="1" destOrd="0" presId="urn:microsoft.com/office/officeart/2005/8/layout/hierarchy2"/>
    <dgm:cxn modelId="{D0CA9D0E-51CA-445B-9E4E-8AF7D8D88716}" type="presParOf" srcId="{CA7F0E75-52CC-4CE4-85E2-5E9510A693B1}" destId="{EA54BC15-4F18-4E38-8016-FF9C0771F690}" srcOrd="0" destOrd="0" presId="urn:microsoft.com/office/officeart/2005/8/layout/hierarchy2"/>
    <dgm:cxn modelId="{23A3AD12-FDFF-4284-B695-5E5D9FB3A4AB}" type="presParOf" srcId="{EA54BC15-4F18-4E38-8016-FF9C0771F690}" destId="{5052B7FB-BA9A-4B94-BADA-51C7FCC77596}" srcOrd="0" destOrd="0" presId="urn:microsoft.com/office/officeart/2005/8/layout/hierarchy2"/>
    <dgm:cxn modelId="{0C9FFCF7-08E5-4CBF-92BE-C346BE54FF5C}" type="presParOf" srcId="{CA7F0E75-52CC-4CE4-85E2-5E9510A693B1}" destId="{A013B678-B20C-4A97-ACE5-C36DDAD2718F}" srcOrd="1" destOrd="0" presId="urn:microsoft.com/office/officeart/2005/8/layout/hierarchy2"/>
    <dgm:cxn modelId="{47C93159-036D-4E38-B3E1-9366E8742DBE}" type="presParOf" srcId="{A013B678-B20C-4A97-ACE5-C36DDAD2718F}" destId="{FF40A049-1D8D-4792-A2F5-F276CE5AA9FC}" srcOrd="0" destOrd="0" presId="urn:microsoft.com/office/officeart/2005/8/layout/hierarchy2"/>
    <dgm:cxn modelId="{F0889887-08CB-4CB1-9B1A-90CC8376C069}" type="presParOf" srcId="{A013B678-B20C-4A97-ACE5-C36DDAD2718F}" destId="{D5944929-A375-41E4-8690-42DA6C79E115}" srcOrd="1" destOrd="0" presId="urn:microsoft.com/office/officeart/2005/8/layout/hierarchy2"/>
    <dgm:cxn modelId="{96D6E0E9-E22D-4A15-89D4-7FA029D7BFF0}" type="presParOf" srcId="{CA7F0E75-52CC-4CE4-85E2-5E9510A693B1}" destId="{8458B380-081D-4542-BCDB-75130B0A4B6D}" srcOrd="2" destOrd="0" presId="urn:microsoft.com/office/officeart/2005/8/layout/hierarchy2"/>
    <dgm:cxn modelId="{6B8EA927-40BB-4D59-8A5F-7418CBA08C1B}" type="presParOf" srcId="{8458B380-081D-4542-BCDB-75130B0A4B6D}" destId="{599DDB73-88AA-4279-B2D4-36BFEFD15BE7}" srcOrd="0" destOrd="0" presId="urn:microsoft.com/office/officeart/2005/8/layout/hierarchy2"/>
    <dgm:cxn modelId="{FEE3F22C-8E13-4E33-8A8B-071DF958C4D3}" type="presParOf" srcId="{CA7F0E75-52CC-4CE4-85E2-5E9510A693B1}" destId="{F532534C-F0C1-4383-9897-B091632CA899}" srcOrd="3" destOrd="0" presId="urn:microsoft.com/office/officeart/2005/8/layout/hierarchy2"/>
    <dgm:cxn modelId="{BEA90D8C-DBD0-4D5E-AEA1-B1634A69826D}" type="presParOf" srcId="{F532534C-F0C1-4383-9897-B091632CA899}" destId="{1A5A849B-2251-451C-B5BB-247C6AC4C99B}" srcOrd="0" destOrd="0" presId="urn:microsoft.com/office/officeart/2005/8/layout/hierarchy2"/>
    <dgm:cxn modelId="{00E6CAD0-0408-4345-9F2D-3B924B3C37C6}" type="presParOf" srcId="{F532534C-F0C1-4383-9897-B091632CA899}" destId="{1792BB82-28A5-4B0A-86F8-C99F444C29D1}" srcOrd="1" destOrd="0" presId="urn:microsoft.com/office/officeart/2005/8/layout/hierarchy2"/>
    <dgm:cxn modelId="{E3031924-0EC8-4F6C-AEF2-8C0C5BE8B36D}" type="presParOf" srcId="{8BD0A7A6-3872-4D78-A6E2-CE17CB621A50}" destId="{BCCD2DC8-0781-41B0-B66F-739BD5563B62}" srcOrd="2" destOrd="0" presId="urn:microsoft.com/office/officeart/2005/8/layout/hierarchy2"/>
    <dgm:cxn modelId="{60679B98-6279-4C13-8302-43EFF7C0820D}" type="presParOf" srcId="{BCCD2DC8-0781-41B0-B66F-739BD5563B62}" destId="{9AAA0904-AEC3-4F1C-967D-B33FC3F7A9D1}" srcOrd="0" destOrd="0" presId="urn:microsoft.com/office/officeart/2005/8/layout/hierarchy2"/>
    <dgm:cxn modelId="{2DCCC8CD-CDF8-43F8-9029-57EAB2CE446E}" type="presParOf" srcId="{8BD0A7A6-3872-4D78-A6E2-CE17CB621A50}" destId="{718C5006-0ACF-4141-82F2-D5AFD8A271A6}" srcOrd="3" destOrd="0" presId="urn:microsoft.com/office/officeart/2005/8/layout/hierarchy2"/>
    <dgm:cxn modelId="{1F97166B-91CB-4ADB-ABC9-6AAEAB96DF02}" type="presParOf" srcId="{718C5006-0ACF-4141-82F2-D5AFD8A271A6}" destId="{A93243A6-8582-457C-AE90-77690C069C40}" srcOrd="0" destOrd="0" presId="urn:microsoft.com/office/officeart/2005/8/layout/hierarchy2"/>
    <dgm:cxn modelId="{87DA5BF4-3429-4F7E-BF80-D0E577466773}" type="presParOf" srcId="{718C5006-0ACF-4141-82F2-D5AFD8A271A6}" destId="{9336DC34-C056-4E2D-B55B-E9111C621616}" srcOrd="1" destOrd="0" presId="urn:microsoft.com/office/officeart/2005/8/layout/hierarchy2"/>
    <dgm:cxn modelId="{78CB1042-FD57-44A9-993E-A4DDB48D97DE}" type="presParOf" srcId="{9336DC34-C056-4E2D-B55B-E9111C621616}" destId="{CA22926D-AA88-4581-9B2F-49E45140B322}" srcOrd="0" destOrd="0" presId="urn:microsoft.com/office/officeart/2005/8/layout/hierarchy2"/>
    <dgm:cxn modelId="{3146B92E-F83C-4AE3-8FB6-3177A69A8FB1}" type="presParOf" srcId="{CA22926D-AA88-4581-9B2F-49E45140B322}" destId="{6CA22528-3D85-4E55-AB17-BDFC1815904D}" srcOrd="0" destOrd="0" presId="urn:microsoft.com/office/officeart/2005/8/layout/hierarchy2"/>
    <dgm:cxn modelId="{78D88C74-1AAE-4BEB-B514-16AAC730C08F}" type="presParOf" srcId="{9336DC34-C056-4E2D-B55B-E9111C621616}" destId="{7A7A0F45-6586-4E22-87FF-6E48AD54ADFB}" srcOrd="1" destOrd="0" presId="urn:microsoft.com/office/officeart/2005/8/layout/hierarchy2"/>
    <dgm:cxn modelId="{C6C92A40-58B9-4A05-B435-756B1FBA8BEC}" type="presParOf" srcId="{7A7A0F45-6586-4E22-87FF-6E48AD54ADFB}" destId="{BE054FD3-C96E-4D41-9335-0C3D08CD076A}" srcOrd="0" destOrd="0" presId="urn:microsoft.com/office/officeart/2005/8/layout/hierarchy2"/>
    <dgm:cxn modelId="{A59C7679-D2AF-4076-89F6-B9EEC3566BA5}" type="presParOf" srcId="{7A7A0F45-6586-4E22-87FF-6E48AD54ADFB}" destId="{AA43A77F-B97C-4585-A363-B661ED437078}" srcOrd="1" destOrd="0" presId="urn:microsoft.com/office/officeart/2005/8/layout/hierarchy2"/>
    <dgm:cxn modelId="{291F7AAD-4FED-4847-BCC7-4776A39E6281}" type="presParOf" srcId="{8BD0A7A6-3872-4D78-A6E2-CE17CB621A50}" destId="{116B5C58-F200-4DDA-B41C-8274044E42B4}" srcOrd="4" destOrd="0" presId="urn:microsoft.com/office/officeart/2005/8/layout/hierarchy2"/>
    <dgm:cxn modelId="{14A76978-DF7A-4EF8-AF3F-6C974BAE1D92}" type="presParOf" srcId="{116B5C58-F200-4DDA-B41C-8274044E42B4}" destId="{A7B05562-AD3C-4C3D-9A74-C88BE4057D82}" srcOrd="0" destOrd="0" presId="urn:microsoft.com/office/officeart/2005/8/layout/hierarchy2"/>
    <dgm:cxn modelId="{07813E9F-CC2B-477E-94E0-4097C6D3332F}" type="presParOf" srcId="{8BD0A7A6-3872-4D78-A6E2-CE17CB621A50}" destId="{EE582BB1-FADF-4FB9-A2F1-04D8CC4A9E10}" srcOrd="5" destOrd="0" presId="urn:microsoft.com/office/officeart/2005/8/layout/hierarchy2"/>
    <dgm:cxn modelId="{15D32C4E-FF39-49F4-8B0A-737F8CDD2318}" type="presParOf" srcId="{EE582BB1-FADF-4FB9-A2F1-04D8CC4A9E10}" destId="{ED8FD8D9-D316-4E7C-8281-C02D30D604A0}" srcOrd="0" destOrd="0" presId="urn:microsoft.com/office/officeart/2005/8/layout/hierarchy2"/>
    <dgm:cxn modelId="{E69B1477-D807-4660-8189-8B9342276CE0}" type="presParOf" srcId="{EE582BB1-FADF-4FB9-A2F1-04D8CC4A9E10}" destId="{95BC7C53-F410-4B1E-AF38-5A52C8CF9510}" srcOrd="1" destOrd="0" presId="urn:microsoft.com/office/officeart/2005/8/layout/hierarchy2"/>
    <dgm:cxn modelId="{1C8A216D-0198-46C6-9D35-3F553123657A}" type="presParOf" srcId="{95BC7C53-F410-4B1E-AF38-5A52C8CF9510}" destId="{A9CA59E4-1A34-4554-9009-1BB60D7954E1}" srcOrd="0" destOrd="0" presId="urn:microsoft.com/office/officeart/2005/8/layout/hierarchy2"/>
    <dgm:cxn modelId="{9484AAB9-FFEA-404C-81D3-234589DFCE1C}" type="presParOf" srcId="{A9CA59E4-1A34-4554-9009-1BB60D7954E1}" destId="{49572806-5DB4-4A1C-9EDF-BC7FC8841388}" srcOrd="0" destOrd="0" presId="urn:microsoft.com/office/officeart/2005/8/layout/hierarchy2"/>
    <dgm:cxn modelId="{F3459931-67E3-4C7B-B4E0-DA3DEE3485E3}" type="presParOf" srcId="{95BC7C53-F410-4B1E-AF38-5A52C8CF9510}" destId="{9DA4F939-ECB7-45B2-84DF-2863110E67E7}" srcOrd="1" destOrd="0" presId="urn:microsoft.com/office/officeart/2005/8/layout/hierarchy2"/>
    <dgm:cxn modelId="{2A96022A-91EB-44A1-A6D8-95AC2D10C65F}" type="presParOf" srcId="{9DA4F939-ECB7-45B2-84DF-2863110E67E7}" destId="{F0773DEB-9E48-4B2F-B71B-FDBB9EF966B7}" srcOrd="0" destOrd="0" presId="urn:microsoft.com/office/officeart/2005/8/layout/hierarchy2"/>
    <dgm:cxn modelId="{320C898F-4399-4302-A120-B0301B6C95BC}" type="presParOf" srcId="{9DA4F939-ECB7-45B2-84DF-2863110E67E7}" destId="{85800E53-5A41-4749-B080-A83355348A90}" srcOrd="1" destOrd="0" presId="urn:microsoft.com/office/officeart/2005/8/layout/hierarchy2"/>
    <dgm:cxn modelId="{9775D7C5-B79B-4DBC-ACDB-14CDED68203D}" type="presParOf" srcId="{95BC7C53-F410-4B1E-AF38-5A52C8CF9510}" destId="{A07F41FB-08AF-4C43-8EDB-182784644B78}" srcOrd="2" destOrd="0" presId="urn:microsoft.com/office/officeart/2005/8/layout/hierarchy2"/>
    <dgm:cxn modelId="{80DA8B00-E0F8-4DAE-BE40-FCC56C33948D}" type="presParOf" srcId="{A07F41FB-08AF-4C43-8EDB-182784644B78}" destId="{6569B75D-C2AE-4441-8BF4-939A92713C23}" srcOrd="0" destOrd="0" presId="urn:microsoft.com/office/officeart/2005/8/layout/hierarchy2"/>
    <dgm:cxn modelId="{E75814C7-8ACD-4EEB-B8C7-9CC781335AB3}" type="presParOf" srcId="{95BC7C53-F410-4B1E-AF38-5A52C8CF9510}" destId="{BE3D9B4E-7C4B-4843-AA63-FDFA1991A58C}" srcOrd="3" destOrd="0" presId="urn:microsoft.com/office/officeart/2005/8/layout/hierarchy2"/>
    <dgm:cxn modelId="{CBFEECD9-899F-406F-B8D4-50C2BF37CD88}" type="presParOf" srcId="{BE3D9B4E-7C4B-4843-AA63-FDFA1991A58C}" destId="{C48C7934-18C5-4D6E-AF8F-2231BFE4E88D}" srcOrd="0" destOrd="0" presId="urn:microsoft.com/office/officeart/2005/8/layout/hierarchy2"/>
    <dgm:cxn modelId="{8DE604CE-D171-42D0-AF60-57102D88CEC7}" type="presParOf" srcId="{BE3D9B4E-7C4B-4843-AA63-FDFA1991A58C}" destId="{973FEE25-8BCE-44A0-8C58-DBE55B7A442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E74519-FD58-45E4-A017-DABEBF30DB2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40FD75-66D1-4568-997F-883CEB966344}">
      <dgm:prSet phldrT="[Текст]" custT="1"/>
      <dgm:spPr/>
      <dgm:t>
        <a:bodyPr/>
        <a:lstStyle/>
        <a:p>
          <a:r>
            <a:rPr lang="ru-RU" sz="2000" dirty="0" smtClean="0"/>
            <a:t>Организация сбалансированного  рационального питания</a:t>
          </a:r>
          <a:endParaRPr lang="ru-RU" sz="2000" dirty="0"/>
        </a:p>
      </dgm:t>
    </dgm:pt>
    <dgm:pt modelId="{9FC1B0CD-681E-41AE-806E-130A449324D4}" type="parTrans" cxnId="{7C903950-2CF2-401D-AA5C-489225079C7B}">
      <dgm:prSet/>
      <dgm:spPr/>
      <dgm:t>
        <a:bodyPr/>
        <a:lstStyle/>
        <a:p>
          <a:endParaRPr lang="ru-RU"/>
        </a:p>
      </dgm:t>
    </dgm:pt>
    <dgm:pt modelId="{36F8A7AC-F03E-4B7E-87FB-97E1BE63322D}" type="sibTrans" cxnId="{7C903950-2CF2-401D-AA5C-489225079C7B}">
      <dgm:prSet/>
      <dgm:spPr/>
      <dgm:t>
        <a:bodyPr/>
        <a:lstStyle/>
        <a:p>
          <a:endParaRPr lang="ru-RU"/>
        </a:p>
      </dgm:t>
    </dgm:pt>
    <dgm:pt modelId="{2312B09C-F822-4C8B-8253-EFE12E3434A3}">
      <dgm:prSet phldrT="[Текст]" custT="1"/>
      <dgm:spPr/>
      <dgm:t>
        <a:bodyPr/>
        <a:lstStyle/>
        <a:p>
          <a:r>
            <a:rPr lang="ru-RU" sz="1600" dirty="0" smtClean="0"/>
            <a:t>Обеспечение условий для удовлетворения потребностей УОП в качественных услугах организации питания</a:t>
          </a:r>
          <a:endParaRPr lang="ru-RU" sz="1600" dirty="0"/>
        </a:p>
      </dgm:t>
    </dgm:pt>
    <dgm:pt modelId="{6D6D782C-E69F-4E79-9784-D37FD15398D5}" type="parTrans" cxnId="{A659C9F2-6733-4A8A-A7EA-2213D1F49D2E}">
      <dgm:prSet/>
      <dgm:spPr/>
      <dgm:t>
        <a:bodyPr/>
        <a:lstStyle/>
        <a:p>
          <a:endParaRPr lang="ru-RU"/>
        </a:p>
      </dgm:t>
    </dgm:pt>
    <dgm:pt modelId="{3E2D72A0-277D-452F-ADCA-7CB66D6EBCD1}" type="sibTrans" cxnId="{A659C9F2-6733-4A8A-A7EA-2213D1F49D2E}">
      <dgm:prSet/>
      <dgm:spPr/>
      <dgm:t>
        <a:bodyPr/>
        <a:lstStyle/>
        <a:p>
          <a:endParaRPr lang="ru-RU"/>
        </a:p>
      </dgm:t>
    </dgm:pt>
    <dgm:pt modelId="{233A887E-ECB7-47B7-81B1-DBFBC8D9BF85}" type="pres">
      <dgm:prSet presAssocID="{C5E74519-FD58-45E4-A017-DABEBF30DB2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A9EF72-E100-45E6-A5DA-F27F1A7D2445}" type="pres">
      <dgm:prSet presAssocID="{0940FD75-66D1-4568-997F-883CEB966344}" presName="root1" presStyleCnt="0"/>
      <dgm:spPr/>
    </dgm:pt>
    <dgm:pt modelId="{EB6EF82D-E929-4665-96F4-F4320AF5584E}" type="pres">
      <dgm:prSet presAssocID="{0940FD75-66D1-4568-997F-883CEB966344}" presName="LevelOneTextNode" presStyleLbl="node0" presStyleIdx="0" presStyleCnt="1" custScaleX="56919" custScaleY="46157" custLinFactY="-17512" custLinFactNeighborX="-13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590C7D-3CAC-4E1F-851A-918A6FF432BC}" type="pres">
      <dgm:prSet presAssocID="{0940FD75-66D1-4568-997F-883CEB966344}" presName="level2hierChild" presStyleCnt="0"/>
      <dgm:spPr/>
    </dgm:pt>
    <dgm:pt modelId="{4663195C-EB93-44C2-8DE4-0FE4B4D074A4}" type="pres">
      <dgm:prSet presAssocID="{6D6D782C-E69F-4E79-9784-D37FD15398D5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4B02837E-0B27-4020-BE8D-4E1904F09485}" type="pres">
      <dgm:prSet presAssocID="{6D6D782C-E69F-4E79-9784-D37FD15398D5}" presName="connTx" presStyleLbl="parChTrans1D2" presStyleIdx="0" presStyleCnt="1"/>
      <dgm:spPr/>
      <dgm:t>
        <a:bodyPr/>
        <a:lstStyle/>
        <a:p>
          <a:endParaRPr lang="ru-RU"/>
        </a:p>
      </dgm:t>
    </dgm:pt>
    <dgm:pt modelId="{4DEE5130-72E4-470E-9C2E-C7B26AEBCAFF}" type="pres">
      <dgm:prSet presAssocID="{2312B09C-F822-4C8B-8253-EFE12E3434A3}" presName="root2" presStyleCnt="0"/>
      <dgm:spPr/>
    </dgm:pt>
    <dgm:pt modelId="{AB007BD4-1FB8-46EF-9174-72E2BB1CB7BC}" type="pres">
      <dgm:prSet presAssocID="{2312B09C-F822-4C8B-8253-EFE12E3434A3}" presName="LevelTwoTextNode" presStyleLbl="node2" presStyleIdx="0" presStyleCnt="1" custScaleX="50154" custScaleY="41618" custLinFactNeighborX="-3122" custLinFactNeighborY="-864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9D2F05-8D16-433B-B36B-7513EBCBC9B6}" type="pres">
      <dgm:prSet presAssocID="{2312B09C-F822-4C8B-8253-EFE12E3434A3}" presName="level3hierChild" presStyleCnt="0"/>
      <dgm:spPr/>
    </dgm:pt>
  </dgm:ptLst>
  <dgm:cxnLst>
    <dgm:cxn modelId="{5C96606F-021F-4701-90D9-6A0E73141A25}" type="presOf" srcId="{0940FD75-66D1-4568-997F-883CEB966344}" destId="{EB6EF82D-E929-4665-96F4-F4320AF5584E}" srcOrd="0" destOrd="0" presId="urn:microsoft.com/office/officeart/2005/8/layout/hierarchy2"/>
    <dgm:cxn modelId="{A659C9F2-6733-4A8A-A7EA-2213D1F49D2E}" srcId="{0940FD75-66D1-4568-997F-883CEB966344}" destId="{2312B09C-F822-4C8B-8253-EFE12E3434A3}" srcOrd="0" destOrd="0" parTransId="{6D6D782C-E69F-4E79-9784-D37FD15398D5}" sibTransId="{3E2D72A0-277D-452F-ADCA-7CB66D6EBCD1}"/>
    <dgm:cxn modelId="{99550C18-962E-4506-A67F-49E49B4BD520}" type="presOf" srcId="{C5E74519-FD58-45E4-A017-DABEBF30DB22}" destId="{233A887E-ECB7-47B7-81B1-DBFBC8D9BF85}" srcOrd="0" destOrd="0" presId="urn:microsoft.com/office/officeart/2005/8/layout/hierarchy2"/>
    <dgm:cxn modelId="{8B2657A4-720E-4D30-8DB8-D840C2585AFB}" type="presOf" srcId="{2312B09C-F822-4C8B-8253-EFE12E3434A3}" destId="{AB007BD4-1FB8-46EF-9174-72E2BB1CB7BC}" srcOrd="0" destOrd="0" presId="urn:microsoft.com/office/officeart/2005/8/layout/hierarchy2"/>
    <dgm:cxn modelId="{AA95BBBF-A81A-4EB0-90C9-96207DFC5A4B}" type="presOf" srcId="{6D6D782C-E69F-4E79-9784-D37FD15398D5}" destId="{4663195C-EB93-44C2-8DE4-0FE4B4D074A4}" srcOrd="0" destOrd="0" presId="urn:microsoft.com/office/officeart/2005/8/layout/hierarchy2"/>
    <dgm:cxn modelId="{A7935C4A-C3DD-4EC4-88AC-4666CA37E73A}" type="presOf" srcId="{6D6D782C-E69F-4E79-9784-D37FD15398D5}" destId="{4B02837E-0B27-4020-BE8D-4E1904F09485}" srcOrd="1" destOrd="0" presId="urn:microsoft.com/office/officeart/2005/8/layout/hierarchy2"/>
    <dgm:cxn modelId="{7C903950-2CF2-401D-AA5C-489225079C7B}" srcId="{C5E74519-FD58-45E4-A017-DABEBF30DB22}" destId="{0940FD75-66D1-4568-997F-883CEB966344}" srcOrd="0" destOrd="0" parTransId="{9FC1B0CD-681E-41AE-806E-130A449324D4}" sibTransId="{36F8A7AC-F03E-4B7E-87FB-97E1BE63322D}"/>
    <dgm:cxn modelId="{72537C9D-975F-4F4E-BB11-3AD4FA703A8E}" type="presParOf" srcId="{233A887E-ECB7-47B7-81B1-DBFBC8D9BF85}" destId="{6BA9EF72-E100-45E6-A5DA-F27F1A7D2445}" srcOrd="0" destOrd="0" presId="urn:microsoft.com/office/officeart/2005/8/layout/hierarchy2"/>
    <dgm:cxn modelId="{8A7AA318-9051-4E71-A8A1-C5AC4A71F2AF}" type="presParOf" srcId="{6BA9EF72-E100-45E6-A5DA-F27F1A7D2445}" destId="{EB6EF82D-E929-4665-96F4-F4320AF5584E}" srcOrd="0" destOrd="0" presId="urn:microsoft.com/office/officeart/2005/8/layout/hierarchy2"/>
    <dgm:cxn modelId="{345AA783-01F5-46F9-B3AB-50D33DC2CDCC}" type="presParOf" srcId="{6BA9EF72-E100-45E6-A5DA-F27F1A7D2445}" destId="{20590C7D-3CAC-4E1F-851A-918A6FF432BC}" srcOrd="1" destOrd="0" presId="urn:microsoft.com/office/officeart/2005/8/layout/hierarchy2"/>
    <dgm:cxn modelId="{54D99BB4-FDE6-44A1-909E-76D2AF747AC6}" type="presParOf" srcId="{20590C7D-3CAC-4E1F-851A-918A6FF432BC}" destId="{4663195C-EB93-44C2-8DE4-0FE4B4D074A4}" srcOrd="0" destOrd="0" presId="urn:microsoft.com/office/officeart/2005/8/layout/hierarchy2"/>
    <dgm:cxn modelId="{037F54DC-E00E-4633-A079-2C4B97CD1F00}" type="presParOf" srcId="{4663195C-EB93-44C2-8DE4-0FE4B4D074A4}" destId="{4B02837E-0B27-4020-BE8D-4E1904F09485}" srcOrd="0" destOrd="0" presId="urn:microsoft.com/office/officeart/2005/8/layout/hierarchy2"/>
    <dgm:cxn modelId="{065B9A82-143F-41CE-A411-6F0FDAC93012}" type="presParOf" srcId="{20590C7D-3CAC-4E1F-851A-918A6FF432BC}" destId="{4DEE5130-72E4-470E-9C2E-C7B26AEBCAFF}" srcOrd="1" destOrd="0" presId="urn:microsoft.com/office/officeart/2005/8/layout/hierarchy2"/>
    <dgm:cxn modelId="{8C347A95-F405-497B-9F2C-621842764A60}" type="presParOf" srcId="{4DEE5130-72E4-470E-9C2E-C7B26AEBCAFF}" destId="{AB007BD4-1FB8-46EF-9174-72E2BB1CB7BC}" srcOrd="0" destOrd="0" presId="urn:microsoft.com/office/officeart/2005/8/layout/hierarchy2"/>
    <dgm:cxn modelId="{04847510-93B5-42B2-B515-FDF08C3EE6C4}" type="presParOf" srcId="{4DEE5130-72E4-470E-9C2E-C7B26AEBCAFF}" destId="{7C9D2F05-8D16-433B-B36B-7513EBCBC9B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7D4FD4-BA1D-47B2-A603-3EBEF7E4507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6997D0-5096-42AD-9312-456D4A73343C}">
      <dgm:prSet phldrT="[Текст]" custT="1"/>
      <dgm:spPr/>
      <dgm:t>
        <a:bodyPr/>
        <a:lstStyle/>
        <a:p>
          <a:r>
            <a:rPr lang="ru-RU" sz="1600" dirty="0" smtClean="0"/>
            <a:t>Профилактика </a:t>
          </a:r>
          <a:r>
            <a:rPr lang="ru-RU" sz="1600" dirty="0" err="1" smtClean="0"/>
            <a:t>табакокурения</a:t>
          </a:r>
          <a:r>
            <a:rPr lang="ru-RU" sz="1600" dirty="0" smtClean="0"/>
            <a:t>, наркомании, алкоголизма и других форм зависимости</a:t>
          </a:r>
          <a:endParaRPr lang="ru-RU" sz="1600" dirty="0"/>
        </a:p>
      </dgm:t>
    </dgm:pt>
    <dgm:pt modelId="{150BBBD4-EF86-48B5-939F-7A65229D492D}" type="parTrans" cxnId="{5F4CBE64-2B19-4C9E-97B1-13C9E1F2DE39}">
      <dgm:prSet/>
      <dgm:spPr/>
      <dgm:t>
        <a:bodyPr/>
        <a:lstStyle/>
        <a:p>
          <a:endParaRPr lang="ru-RU"/>
        </a:p>
      </dgm:t>
    </dgm:pt>
    <dgm:pt modelId="{5670B9A1-5643-4EF9-8453-3D9857CBF81F}" type="sibTrans" cxnId="{5F4CBE64-2B19-4C9E-97B1-13C9E1F2DE39}">
      <dgm:prSet/>
      <dgm:spPr/>
      <dgm:t>
        <a:bodyPr/>
        <a:lstStyle/>
        <a:p>
          <a:endParaRPr lang="ru-RU"/>
        </a:p>
      </dgm:t>
    </dgm:pt>
    <dgm:pt modelId="{C0E15E86-97E3-4BC7-A075-1602B17D9508}">
      <dgm:prSet phldrT="[Текст]"/>
      <dgm:spPr/>
      <dgm:t>
        <a:bodyPr/>
        <a:lstStyle/>
        <a:p>
          <a:r>
            <a:rPr lang="ru-RU" dirty="0" smtClean="0"/>
            <a:t>Побуждение студентов к осознанному принятию решения не курить, не употреблять алкоголь и наркотики</a:t>
          </a:r>
          <a:endParaRPr lang="ru-RU" dirty="0"/>
        </a:p>
      </dgm:t>
    </dgm:pt>
    <dgm:pt modelId="{009AA90F-69AC-42BD-9C8F-01CDA687D041}" type="parTrans" cxnId="{EA974C69-3615-4B5D-B6AF-2544E6595BC8}">
      <dgm:prSet/>
      <dgm:spPr/>
      <dgm:t>
        <a:bodyPr/>
        <a:lstStyle/>
        <a:p>
          <a:endParaRPr lang="ru-RU"/>
        </a:p>
      </dgm:t>
    </dgm:pt>
    <dgm:pt modelId="{0AD90132-45B3-4967-8B0A-1360B47E4750}" type="sibTrans" cxnId="{EA974C69-3615-4B5D-B6AF-2544E6595BC8}">
      <dgm:prSet/>
      <dgm:spPr/>
      <dgm:t>
        <a:bodyPr/>
        <a:lstStyle/>
        <a:p>
          <a:endParaRPr lang="ru-RU"/>
        </a:p>
      </dgm:t>
    </dgm:pt>
    <dgm:pt modelId="{BF9F22CE-E88F-4155-B2E8-FC6BD8121F59}">
      <dgm:prSet phldrT="[Текст]"/>
      <dgm:spPr/>
      <dgm:t>
        <a:bodyPr/>
        <a:lstStyle/>
        <a:p>
          <a:r>
            <a:rPr lang="ru-RU" dirty="0" smtClean="0"/>
            <a:t>Предоставление студентам альтернативных способов удовлетворения их потребности в самовыражении и социальном развитии</a:t>
          </a:r>
          <a:endParaRPr lang="ru-RU" dirty="0"/>
        </a:p>
      </dgm:t>
    </dgm:pt>
    <dgm:pt modelId="{9234E6A7-FA41-4EC6-8BE6-2CF3574C17E2}" type="parTrans" cxnId="{934A7FAF-E9DD-4B0D-AB61-3D8ADD4AB955}">
      <dgm:prSet/>
      <dgm:spPr/>
      <dgm:t>
        <a:bodyPr/>
        <a:lstStyle/>
        <a:p>
          <a:endParaRPr lang="ru-RU"/>
        </a:p>
      </dgm:t>
    </dgm:pt>
    <dgm:pt modelId="{7323CF93-2D67-42DB-A882-3CBE860661A7}" type="sibTrans" cxnId="{934A7FAF-E9DD-4B0D-AB61-3D8ADD4AB955}">
      <dgm:prSet/>
      <dgm:spPr/>
      <dgm:t>
        <a:bodyPr/>
        <a:lstStyle/>
        <a:p>
          <a:endParaRPr lang="ru-RU"/>
        </a:p>
      </dgm:t>
    </dgm:pt>
    <dgm:pt modelId="{6C8A7203-F7BE-4173-B887-64E397BFAEEF}">
      <dgm:prSet phldrT="[Текст]"/>
      <dgm:spPr/>
      <dgm:t>
        <a:bodyPr/>
        <a:lstStyle/>
        <a:p>
          <a:r>
            <a:rPr lang="ru-RU" dirty="0" smtClean="0"/>
            <a:t>Физическая культура и спорт, культурные мероприятия, различные формы активного отдыха</a:t>
          </a:r>
          <a:endParaRPr lang="ru-RU" dirty="0"/>
        </a:p>
      </dgm:t>
    </dgm:pt>
    <dgm:pt modelId="{C331F465-9269-4CA4-9CC1-71BD0226C6F7}" type="parTrans" cxnId="{CE6893D4-B77B-4CED-A98F-180A75D795DD}">
      <dgm:prSet/>
      <dgm:spPr/>
      <dgm:t>
        <a:bodyPr/>
        <a:lstStyle/>
        <a:p>
          <a:endParaRPr lang="ru-RU"/>
        </a:p>
      </dgm:t>
    </dgm:pt>
    <dgm:pt modelId="{9A55DA74-2733-4EBA-AC7A-0451358ED1CE}" type="sibTrans" cxnId="{CE6893D4-B77B-4CED-A98F-180A75D795DD}">
      <dgm:prSet/>
      <dgm:spPr/>
      <dgm:t>
        <a:bodyPr/>
        <a:lstStyle/>
        <a:p>
          <a:endParaRPr lang="ru-RU"/>
        </a:p>
      </dgm:t>
    </dgm:pt>
    <dgm:pt modelId="{FA83CD12-A045-4E42-AB41-BEEB5A9842A3}">
      <dgm:prSet/>
      <dgm:spPr/>
      <dgm:t>
        <a:bodyPr/>
        <a:lstStyle/>
        <a:p>
          <a:r>
            <a:rPr lang="ru-RU" dirty="0" smtClean="0"/>
            <a:t>Создание обстановки в вузе, защищающей студентов от влияния различных форм психофизической зависимости</a:t>
          </a:r>
          <a:endParaRPr lang="ru-RU" dirty="0"/>
        </a:p>
      </dgm:t>
    </dgm:pt>
    <dgm:pt modelId="{E6FBBE8A-9F07-4BB9-A2A1-ADAF021B0FF4}" type="parTrans" cxnId="{68F12422-66DE-4087-B39A-ABAD69819919}">
      <dgm:prSet/>
      <dgm:spPr/>
      <dgm:t>
        <a:bodyPr/>
        <a:lstStyle/>
        <a:p>
          <a:endParaRPr lang="ru-RU"/>
        </a:p>
      </dgm:t>
    </dgm:pt>
    <dgm:pt modelId="{279DE4E4-B968-449F-96F8-00D417D57EFD}" type="sibTrans" cxnId="{68F12422-66DE-4087-B39A-ABAD69819919}">
      <dgm:prSet/>
      <dgm:spPr/>
      <dgm:t>
        <a:bodyPr/>
        <a:lstStyle/>
        <a:p>
          <a:endParaRPr lang="ru-RU"/>
        </a:p>
      </dgm:t>
    </dgm:pt>
    <dgm:pt modelId="{3B894CC4-BA36-44DD-8C7A-060D68B57247}" type="pres">
      <dgm:prSet presAssocID="{147D4FD4-BA1D-47B2-A603-3EBEF7E4507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4AD888-EA9E-4EDD-B43C-0CB35E452B3A}" type="pres">
      <dgm:prSet presAssocID="{EE6997D0-5096-42AD-9312-456D4A73343C}" presName="root1" presStyleCnt="0"/>
      <dgm:spPr/>
    </dgm:pt>
    <dgm:pt modelId="{055F305B-42B3-4D07-8B34-6DD7656F89AA}" type="pres">
      <dgm:prSet presAssocID="{EE6997D0-5096-42AD-9312-456D4A73343C}" presName="LevelOneTextNode" presStyleLbl="node0" presStyleIdx="0" presStyleCnt="1" custScaleX="131602" custScaleY="126151" custLinFactNeighborX="-152" custLinFactNeighborY="-55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3D77A5-2B74-43D9-A0DA-DEA649EEE242}" type="pres">
      <dgm:prSet presAssocID="{EE6997D0-5096-42AD-9312-456D4A73343C}" presName="level2hierChild" presStyleCnt="0"/>
      <dgm:spPr/>
    </dgm:pt>
    <dgm:pt modelId="{B8D7D2BD-D6AE-4CEF-874C-E0DD09C58A93}" type="pres">
      <dgm:prSet presAssocID="{009AA90F-69AC-42BD-9C8F-01CDA687D041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4B2BC3C-93D4-4225-8D70-C1F2CC8168D8}" type="pres">
      <dgm:prSet presAssocID="{009AA90F-69AC-42BD-9C8F-01CDA687D041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E3C20E3-4D90-4C86-84B7-27E4ADD41D53}" type="pres">
      <dgm:prSet presAssocID="{C0E15E86-97E3-4BC7-A075-1602B17D9508}" presName="root2" presStyleCnt="0"/>
      <dgm:spPr/>
    </dgm:pt>
    <dgm:pt modelId="{17BC7F67-FD93-4441-8F1F-B9587BA24034}" type="pres">
      <dgm:prSet presAssocID="{C0E15E86-97E3-4BC7-A075-1602B17D950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F013AB-FE0A-4E71-9812-CABF7F0DD7BF}" type="pres">
      <dgm:prSet presAssocID="{C0E15E86-97E3-4BC7-A075-1602B17D9508}" presName="level3hierChild" presStyleCnt="0"/>
      <dgm:spPr/>
    </dgm:pt>
    <dgm:pt modelId="{64220C6C-2ECA-45DC-93EF-A779B429933E}" type="pres">
      <dgm:prSet presAssocID="{9234E6A7-FA41-4EC6-8BE6-2CF3574C17E2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7D334B3-E9C2-410D-BC5F-789A51193C35}" type="pres">
      <dgm:prSet presAssocID="{9234E6A7-FA41-4EC6-8BE6-2CF3574C17E2}" presName="connTx" presStyleLbl="parChTrans1D2" presStyleIdx="1" presStyleCnt="3"/>
      <dgm:spPr/>
      <dgm:t>
        <a:bodyPr/>
        <a:lstStyle/>
        <a:p>
          <a:endParaRPr lang="ru-RU"/>
        </a:p>
      </dgm:t>
    </dgm:pt>
    <dgm:pt modelId="{FAA49924-E0D5-403F-90DD-2E662FA36B36}" type="pres">
      <dgm:prSet presAssocID="{BF9F22CE-E88F-4155-B2E8-FC6BD8121F59}" presName="root2" presStyleCnt="0"/>
      <dgm:spPr/>
    </dgm:pt>
    <dgm:pt modelId="{870B1A94-2E78-41B7-BC50-AD3C478E4C95}" type="pres">
      <dgm:prSet presAssocID="{BF9F22CE-E88F-4155-B2E8-FC6BD8121F5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5F863B-1447-405B-9EF0-07225B8B7446}" type="pres">
      <dgm:prSet presAssocID="{BF9F22CE-E88F-4155-B2E8-FC6BD8121F59}" presName="level3hierChild" presStyleCnt="0"/>
      <dgm:spPr/>
    </dgm:pt>
    <dgm:pt modelId="{58F6534B-619E-4C43-8EDC-7BC19C609C31}" type="pres">
      <dgm:prSet presAssocID="{C331F465-9269-4CA4-9CC1-71BD0226C6F7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B550170A-94C5-4428-8E09-FEF87523F6A8}" type="pres">
      <dgm:prSet presAssocID="{C331F465-9269-4CA4-9CC1-71BD0226C6F7}" presName="connTx" presStyleLbl="parChTrans1D3" presStyleIdx="0" presStyleCnt="1"/>
      <dgm:spPr/>
      <dgm:t>
        <a:bodyPr/>
        <a:lstStyle/>
        <a:p>
          <a:endParaRPr lang="ru-RU"/>
        </a:p>
      </dgm:t>
    </dgm:pt>
    <dgm:pt modelId="{7CFF4E3D-0559-484C-B159-DA03D2B3C291}" type="pres">
      <dgm:prSet presAssocID="{6C8A7203-F7BE-4173-B887-64E397BFAEEF}" presName="root2" presStyleCnt="0"/>
      <dgm:spPr/>
    </dgm:pt>
    <dgm:pt modelId="{FF1854A0-59AA-49BD-8461-3680CB71DFF6}" type="pres">
      <dgm:prSet presAssocID="{6C8A7203-F7BE-4173-B887-64E397BFAEEF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04F972-9333-4880-AC4A-8C15F360C974}" type="pres">
      <dgm:prSet presAssocID="{6C8A7203-F7BE-4173-B887-64E397BFAEEF}" presName="level3hierChild" presStyleCnt="0"/>
      <dgm:spPr/>
    </dgm:pt>
    <dgm:pt modelId="{33DD6805-2A7B-46D7-BB80-4498431F068A}" type="pres">
      <dgm:prSet presAssocID="{E6FBBE8A-9F07-4BB9-A2A1-ADAF021B0FF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D773690-DB81-4246-B3C5-7EE3284C0DC0}" type="pres">
      <dgm:prSet presAssocID="{E6FBBE8A-9F07-4BB9-A2A1-ADAF021B0FF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D8BA7C9-9411-44C7-B849-FF9AF8DA49A6}" type="pres">
      <dgm:prSet presAssocID="{FA83CD12-A045-4E42-AB41-BEEB5A9842A3}" presName="root2" presStyleCnt="0"/>
      <dgm:spPr/>
    </dgm:pt>
    <dgm:pt modelId="{FF878477-CB7E-44F0-A9DF-B390F1939FA3}" type="pres">
      <dgm:prSet presAssocID="{FA83CD12-A045-4E42-AB41-BEEB5A9842A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5F218E-BBC0-44BD-89CF-8D83C62CF97B}" type="pres">
      <dgm:prSet presAssocID="{FA83CD12-A045-4E42-AB41-BEEB5A9842A3}" presName="level3hierChild" presStyleCnt="0"/>
      <dgm:spPr/>
    </dgm:pt>
  </dgm:ptLst>
  <dgm:cxnLst>
    <dgm:cxn modelId="{2CA6F306-D27F-43B5-8395-68F444202980}" type="presOf" srcId="{009AA90F-69AC-42BD-9C8F-01CDA687D041}" destId="{B8D7D2BD-D6AE-4CEF-874C-E0DD09C58A93}" srcOrd="0" destOrd="0" presId="urn:microsoft.com/office/officeart/2005/8/layout/hierarchy2"/>
    <dgm:cxn modelId="{B4A35CB0-8242-4F11-B7E2-400F0DA4F103}" type="presOf" srcId="{9234E6A7-FA41-4EC6-8BE6-2CF3574C17E2}" destId="{47D334B3-E9C2-410D-BC5F-789A51193C35}" srcOrd="1" destOrd="0" presId="urn:microsoft.com/office/officeart/2005/8/layout/hierarchy2"/>
    <dgm:cxn modelId="{EA974C69-3615-4B5D-B6AF-2544E6595BC8}" srcId="{EE6997D0-5096-42AD-9312-456D4A73343C}" destId="{C0E15E86-97E3-4BC7-A075-1602B17D9508}" srcOrd="0" destOrd="0" parTransId="{009AA90F-69AC-42BD-9C8F-01CDA687D041}" sibTransId="{0AD90132-45B3-4967-8B0A-1360B47E4750}"/>
    <dgm:cxn modelId="{ED7A7B68-8F53-46C2-BD7D-B6DCE9DB367B}" type="presOf" srcId="{C331F465-9269-4CA4-9CC1-71BD0226C6F7}" destId="{B550170A-94C5-4428-8E09-FEF87523F6A8}" srcOrd="1" destOrd="0" presId="urn:microsoft.com/office/officeart/2005/8/layout/hierarchy2"/>
    <dgm:cxn modelId="{FE694726-1378-4393-A0E7-8A6BBE9CEA65}" type="presOf" srcId="{C0E15E86-97E3-4BC7-A075-1602B17D9508}" destId="{17BC7F67-FD93-4441-8F1F-B9587BA24034}" srcOrd="0" destOrd="0" presId="urn:microsoft.com/office/officeart/2005/8/layout/hierarchy2"/>
    <dgm:cxn modelId="{825009A6-0957-44CD-B25F-CF67D4973A33}" type="presOf" srcId="{009AA90F-69AC-42BD-9C8F-01CDA687D041}" destId="{34B2BC3C-93D4-4225-8D70-C1F2CC8168D8}" srcOrd="1" destOrd="0" presId="urn:microsoft.com/office/officeart/2005/8/layout/hierarchy2"/>
    <dgm:cxn modelId="{68F12422-66DE-4087-B39A-ABAD69819919}" srcId="{EE6997D0-5096-42AD-9312-456D4A73343C}" destId="{FA83CD12-A045-4E42-AB41-BEEB5A9842A3}" srcOrd="2" destOrd="0" parTransId="{E6FBBE8A-9F07-4BB9-A2A1-ADAF021B0FF4}" sibTransId="{279DE4E4-B968-449F-96F8-00D417D57EFD}"/>
    <dgm:cxn modelId="{5ACDF805-721E-4483-863F-69195185E041}" type="presOf" srcId="{147D4FD4-BA1D-47B2-A603-3EBEF7E45074}" destId="{3B894CC4-BA36-44DD-8C7A-060D68B57247}" srcOrd="0" destOrd="0" presId="urn:microsoft.com/office/officeart/2005/8/layout/hierarchy2"/>
    <dgm:cxn modelId="{13CD25E7-5C5F-4D01-BB58-8DA2DDA43E27}" type="presOf" srcId="{C331F465-9269-4CA4-9CC1-71BD0226C6F7}" destId="{58F6534B-619E-4C43-8EDC-7BC19C609C31}" srcOrd="0" destOrd="0" presId="urn:microsoft.com/office/officeart/2005/8/layout/hierarchy2"/>
    <dgm:cxn modelId="{092CC87F-EF9F-46B3-8DC3-DCCC2A0A7164}" type="presOf" srcId="{6C8A7203-F7BE-4173-B887-64E397BFAEEF}" destId="{FF1854A0-59AA-49BD-8461-3680CB71DFF6}" srcOrd="0" destOrd="0" presId="urn:microsoft.com/office/officeart/2005/8/layout/hierarchy2"/>
    <dgm:cxn modelId="{785BBBB6-8BF7-4DB0-A2DF-1FEE0C952E13}" type="presOf" srcId="{EE6997D0-5096-42AD-9312-456D4A73343C}" destId="{055F305B-42B3-4D07-8B34-6DD7656F89AA}" srcOrd="0" destOrd="0" presId="urn:microsoft.com/office/officeart/2005/8/layout/hierarchy2"/>
    <dgm:cxn modelId="{7CD53F63-1964-4DB3-A094-C40C1BB3761E}" type="presOf" srcId="{9234E6A7-FA41-4EC6-8BE6-2CF3574C17E2}" destId="{64220C6C-2ECA-45DC-93EF-A779B429933E}" srcOrd="0" destOrd="0" presId="urn:microsoft.com/office/officeart/2005/8/layout/hierarchy2"/>
    <dgm:cxn modelId="{CE6893D4-B77B-4CED-A98F-180A75D795DD}" srcId="{BF9F22CE-E88F-4155-B2E8-FC6BD8121F59}" destId="{6C8A7203-F7BE-4173-B887-64E397BFAEEF}" srcOrd="0" destOrd="0" parTransId="{C331F465-9269-4CA4-9CC1-71BD0226C6F7}" sibTransId="{9A55DA74-2733-4EBA-AC7A-0451358ED1CE}"/>
    <dgm:cxn modelId="{5F4CBE64-2B19-4C9E-97B1-13C9E1F2DE39}" srcId="{147D4FD4-BA1D-47B2-A603-3EBEF7E45074}" destId="{EE6997D0-5096-42AD-9312-456D4A73343C}" srcOrd="0" destOrd="0" parTransId="{150BBBD4-EF86-48B5-939F-7A65229D492D}" sibTransId="{5670B9A1-5643-4EF9-8453-3D9857CBF81F}"/>
    <dgm:cxn modelId="{9700DD16-EA32-46A5-B53D-6CCA86389048}" type="presOf" srcId="{E6FBBE8A-9F07-4BB9-A2A1-ADAF021B0FF4}" destId="{33DD6805-2A7B-46D7-BB80-4498431F068A}" srcOrd="0" destOrd="0" presId="urn:microsoft.com/office/officeart/2005/8/layout/hierarchy2"/>
    <dgm:cxn modelId="{934A7FAF-E9DD-4B0D-AB61-3D8ADD4AB955}" srcId="{EE6997D0-5096-42AD-9312-456D4A73343C}" destId="{BF9F22CE-E88F-4155-B2E8-FC6BD8121F59}" srcOrd="1" destOrd="0" parTransId="{9234E6A7-FA41-4EC6-8BE6-2CF3574C17E2}" sibTransId="{7323CF93-2D67-42DB-A882-3CBE860661A7}"/>
    <dgm:cxn modelId="{55006338-6F20-4825-8098-C3F0B924F945}" type="presOf" srcId="{BF9F22CE-E88F-4155-B2E8-FC6BD8121F59}" destId="{870B1A94-2E78-41B7-BC50-AD3C478E4C95}" srcOrd="0" destOrd="0" presId="urn:microsoft.com/office/officeart/2005/8/layout/hierarchy2"/>
    <dgm:cxn modelId="{81E535AC-DA19-413A-9454-11842685ECAB}" type="presOf" srcId="{E6FBBE8A-9F07-4BB9-A2A1-ADAF021B0FF4}" destId="{4D773690-DB81-4246-B3C5-7EE3284C0DC0}" srcOrd="1" destOrd="0" presId="urn:microsoft.com/office/officeart/2005/8/layout/hierarchy2"/>
    <dgm:cxn modelId="{E7B022BC-718E-4E1F-AC45-527C19883076}" type="presOf" srcId="{FA83CD12-A045-4E42-AB41-BEEB5A9842A3}" destId="{FF878477-CB7E-44F0-A9DF-B390F1939FA3}" srcOrd="0" destOrd="0" presId="urn:microsoft.com/office/officeart/2005/8/layout/hierarchy2"/>
    <dgm:cxn modelId="{DBF43B15-B599-459A-BDD4-315D4C2B74E2}" type="presParOf" srcId="{3B894CC4-BA36-44DD-8C7A-060D68B57247}" destId="{194AD888-EA9E-4EDD-B43C-0CB35E452B3A}" srcOrd="0" destOrd="0" presId="urn:microsoft.com/office/officeart/2005/8/layout/hierarchy2"/>
    <dgm:cxn modelId="{60F1A694-AAFA-429A-9C5D-FC36546803FD}" type="presParOf" srcId="{194AD888-EA9E-4EDD-B43C-0CB35E452B3A}" destId="{055F305B-42B3-4D07-8B34-6DD7656F89AA}" srcOrd="0" destOrd="0" presId="urn:microsoft.com/office/officeart/2005/8/layout/hierarchy2"/>
    <dgm:cxn modelId="{A08E5B4C-151C-4F5B-91D1-9191B1847105}" type="presParOf" srcId="{194AD888-EA9E-4EDD-B43C-0CB35E452B3A}" destId="{C53D77A5-2B74-43D9-A0DA-DEA649EEE242}" srcOrd="1" destOrd="0" presId="urn:microsoft.com/office/officeart/2005/8/layout/hierarchy2"/>
    <dgm:cxn modelId="{B2916C10-C455-49A5-B016-50D056B0C1EC}" type="presParOf" srcId="{C53D77A5-2B74-43D9-A0DA-DEA649EEE242}" destId="{B8D7D2BD-D6AE-4CEF-874C-E0DD09C58A93}" srcOrd="0" destOrd="0" presId="urn:microsoft.com/office/officeart/2005/8/layout/hierarchy2"/>
    <dgm:cxn modelId="{49B5E4E8-F8D1-4F0D-842C-6BCCEAB30DDC}" type="presParOf" srcId="{B8D7D2BD-D6AE-4CEF-874C-E0DD09C58A93}" destId="{34B2BC3C-93D4-4225-8D70-C1F2CC8168D8}" srcOrd="0" destOrd="0" presId="urn:microsoft.com/office/officeart/2005/8/layout/hierarchy2"/>
    <dgm:cxn modelId="{1839D2E5-B175-4477-92A2-72BBB87544A4}" type="presParOf" srcId="{C53D77A5-2B74-43D9-A0DA-DEA649EEE242}" destId="{3E3C20E3-4D90-4C86-84B7-27E4ADD41D53}" srcOrd="1" destOrd="0" presId="urn:microsoft.com/office/officeart/2005/8/layout/hierarchy2"/>
    <dgm:cxn modelId="{EA0DBC98-1F12-49C0-91C8-3B2D18A9A91E}" type="presParOf" srcId="{3E3C20E3-4D90-4C86-84B7-27E4ADD41D53}" destId="{17BC7F67-FD93-4441-8F1F-B9587BA24034}" srcOrd="0" destOrd="0" presId="urn:microsoft.com/office/officeart/2005/8/layout/hierarchy2"/>
    <dgm:cxn modelId="{535BEDD5-5D34-47EC-BD62-1C5E8D699001}" type="presParOf" srcId="{3E3C20E3-4D90-4C86-84B7-27E4ADD41D53}" destId="{5CF013AB-FE0A-4E71-9812-CABF7F0DD7BF}" srcOrd="1" destOrd="0" presId="urn:microsoft.com/office/officeart/2005/8/layout/hierarchy2"/>
    <dgm:cxn modelId="{1092D93A-56C2-4596-A3AC-7D43F6B6E2BB}" type="presParOf" srcId="{C53D77A5-2B74-43D9-A0DA-DEA649EEE242}" destId="{64220C6C-2ECA-45DC-93EF-A779B429933E}" srcOrd="2" destOrd="0" presId="urn:microsoft.com/office/officeart/2005/8/layout/hierarchy2"/>
    <dgm:cxn modelId="{54E7DFFB-A68E-4148-A0C5-91AB62C5DCC9}" type="presParOf" srcId="{64220C6C-2ECA-45DC-93EF-A779B429933E}" destId="{47D334B3-E9C2-410D-BC5F-789A51193C35}" srcOrd="0" destOrd="0" presId="urn:microsoft.com/office/officeart/2005/8/layout/hierarchy2"/>
    <dgm:cxn modelId="{A4DC2CFC-E35D-4E71-9B3B-C675F9252BE4}" type="presParOf" srcId="{C53D77A5-2B74-43D9-A0DA-DEA649EEE242}" destId="{FAA49924-E0D5-403F-90DD-2E662FA36B36}" srcOrd="3" destOrd="0" presId="urn:microsoft.com/office/officeart/2005/8/layout/hierarchy2"/>
    <dgm:cxn modelId="{FC6684E7-A590-465F-93CA-7D93A0B28B09}" type="presParOf" srcId="{FAA49924-E0D5-403F-90DD-2E662FA36B36}" destId="{870B1A94-2E78-41B7-BC50-AD3C478E4C95}" srcOrd="0" destOrd="0" presId="urn:microsoft.com/office/officeart/2005/8/layout/hierarchy2"/>
    <dgm:cxn modelId="{87EE1025-ECA2-4BA7-B4B9-5F218F744CF1}" type="presParOf" srcId="{FAA49924-E0D5-403F-90DD-2E662FA36B36}" destId="{855F863B-1447-405B-9EF0-07225B8B7446}" srcOrd="1" destOrd="0" presId="urn:microsoft.com/office/officeart/2005/8/layout/hierarchy2"/>
    <dgm:cxn modelId="{0AB431DD-1466-4A58-B365-6C1E51559DC3}" type="presParOf" srcId="{855F863B-1447-405B-9EF0-07225B8B7446}" destId="{58F6534B-619E-4C43-8EDC-7BC19C609C31}" srcOrd="0" destOrd="0" presId="urn:microsoft.com/office/officeart/2005/8/layout/hierarchy2"/>
    <dgm:cxn modelId="{5D73E2CD-14B5-44D4-9DA6-85290999C052}" type="presParOf" srcId="{58F6534B-619E-4C43-8EDC-7BC19C609C31}" destId="{B550170A-94C5-4428-8E09-FEF87523F6A8}" srcOrd="0" destOrd="0" presId="urn:microsoft.com/office/officeart/2005/8/layout/hierarchy2"/>
    <dgm:cxn modelId="{508F87D9-1305-445C-A7D0-F6F466292255}" type="presParOf" srcId="{855F863B-1447-405B-9EF0-07225B8B7446}" destId="{7CFF4E3D-0559-484C-B159-DA03D2B3C291}" srcOrd="1" destOrd="0" presId="urn:microsoft.com/office/officeart/2005/8/layout/hierarchy2"/>
    <dgm:cxn modelId="{50D653C5-6194-451A-94F8-CCD083BE0AD1}" type="presParOf" srcId="{7CFF4E3D-0559-484C-B159-DA03D2B3C291}" destId="{FF1854A0-59AA-49BD-8461-3680CB71DFF6}" srcOrd="0" destOrd="0" presId="urn:microsoft.com/office/officeart/2005/8/layout/hierarchy2"/>
    <dgm:cxn modelId="{9782FCF0-551E-472F-B639-568C678B7EB8}" type="presParOf" srcId="{7CFF4E3D-0559-484C-B159-DA03D2B3C291}" destId="{2704F972-9333-4880-AC4A-8C15F360C974}" srcOrd="1" destOrd="0" presId="urn:microsoft.com/office/officeart/2005/8/layout/hierarchy2"/>
    <dgm:cxn modelId="{F491D336-DF45-4864-9993-3EC238FF8502}" type="presParOf" srcId="{C53D77A5-2B74-43D9-A0DA-DEA649EEE242}" destId="{33DD6805-2A7B-46D7-BB80-4498431F068A}" srcOrd="4" destOrd="0" presId="urn:microsoft.com/office/officeart/2005/8/layout/hierarchy2"/>
    <dgm:cxn modelId="{EDE92899-A807-40E8-940F-0ECB0064C49E}" type="presParOf" srcId="{33DD6805-2A7B-46D7-BB80-4498431F068A}" destId="{4D773690-DB81-4246-B3C5-7EE3284C0DC0}" srcOrd="0" destOrd="0" presId="urn:microsoft.com/office/officeart/2005/8/layout/hierarchy2"/>
    <dgm:cxn modelId="{6A48DF0B-EC05-4B93-9C56-372867DD48AE}" type="presParOf" srcId="{C53D77A5-2B74-43D9-A0DA-DEA649EEE242}" destId="{CD8BA7C9-9411-44C7-B849-FF9AF8DA49A6}" srcOrd="5" destOrd="0" presId="urn:microsoft.com/office/officeart/2005/8/layout/hierarchy2"/>
    <dgm:cxn modelId="{628EF7D3-3C7F-4F99-989B-77E4240DA958}" type="presParOf" srcId="{CD8BA7C9-9411-44C7-B849-FF9AF8DA49A6}" destId="{FF878477-CB7E-44F0-A9DF-B390F1939FA3}" srcOrd="0" destOrd="0" presId="urn:microsoft.com/office/officeart/2005/8/layout/hierarchy2"/>
    <dgm:cxn modelId="{95E21504-D5EF-443D-821A-F36BAFE7108E}" type="presParOf" srcId="{CD8BA7C9-9411-44C7-B849-FF9AF8DA49A6}" destId="{065F218E-BBC0-44BD-89CF-8D83C62CF97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B1608E-8873-4E2A-BE90-71C63EC84063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44B0CE-242A-4922-A1B3-1255312B8597}">
      <dgm:prSet phldrT="[Текст]" custT="1"/>
      <dgm:spPr/>
      <dgm:t>
        <a:bodyPr/>
        <a:lstStyle/>
        <a:p>
          <a:r>
            <a:rPr lang="ru-RU" sz="2000" dirty="0" smtClean="0"/>
            <a:t>Мониторинг здоровья</a:t>
          </a:r>
          <a:endParaRPr lang="ru-RU" sz="2000" dirty="0"/>
        </a:p>
      </dgm:t>
    </dgm:pt>
    <dgm:pt modelId="{2BE28842-9137-403A-9C8E-04D4895D411C}" type="parTrans" cxnId="{E5DC91F9-0D5E-4163-9721-F3AC23C6D29B}">
      <dgm:prSet/>
      <dgm:spPr/>
      <dgm:t>
        <a:bodyPr/>
        <a:lstStyle/>
        <a:p>
          <a:endParaRPr lang="ru-RU"/>
        </a:p>
      </dgm:t>
    </dgm:pt>
    <dgm:pt modelId="{DBF907E0-830A-49A9-B6CF-AD44A5145AB2}" type="sibTrans" cxnId="{E5DC91F9-0D5E-4163-9721-F3AC23C6D29B}">
      <dgm:prSet/>
      <dgm:spPr/>
      <dgm:t>
        <a:bodyPr/>
        <a:lstStyle/>
        <a:p>
          <a:endParaRPr lang="ru-RU"/>
        </a:p>
      </dgm:t>
    </dgm:pt>
    <dgm:pt modelId="{8A4DDC69-468C-4637-BDC6-E3D2D0321AA5}">
      <dgm:prSet phldrT="[Текст]"/>
      <dgm:spPr/>
      <dgm:t>
        <a:bodyPr/>
        <a:lstStyle/>
        <a:p>
          <a:r>
            <a:rPr lang="ru-RU" dirty="0" smtClean="0"/>
            <a:t>Динамический мониторинг здоровья УОП с использованием физиологических, антропометрических, психологических показателей здоровья</a:t>
          </a:r>
          <a:endParaRPr lang="ru-RU" dirty="0"/>
        </a:p>
      </dgm:t>
    </dgm:pt>
    <dgm:pt modelId="{4822ABFD-CD3C-4201-9587-6458D2C3AE0F}" type="parTrans" cxnId="{065A29AC-409F-4FF3-96CE-82A0781C6BD7}">
      <dgm:prSet/>
      <dgm:spPr/>
      <dgm:t>
        <a:bodyPr/>
        <a:lstStyle/>
        <a:p>
          <a:endParaRPr lang="ru-RU"/>
        </a:p>
      </dgm:t>
    </dgm:pt>
    <dgm:pt modelId="{0FCF7563-6C49-482E-8086-84266BC560F9}" type="sibTrans" cxnId="{065A29AC-409F-4FF3-96CE-82A0781C6BD7}">
      <dgm:prSet/>
      <dgm:spPr/>
      <dgm:t>
        <a:bodyPr/>
        <a:lstStyle/>
        <a:p>
          <a:endParaRPr lang="ru-RU"/>
        </a:p>
      </dgm:t>
    </dgm:pt>
    <dgm:pt modelId="{5C5D8245-4DD4-4FD8-A421-DCE8A2E0762E}">
      <dgm:prSet phldrT="[Текст]"/>
      <dgm:spPr/>
      <dgm:t>
        <a:bodyPr/>
        <a:lstStyle/>
        <a:p>
          <a:r>
            <a:rPr lang="ru-RU" dirty="0" smtClean="0"/>
            <a:t>Составление и коррекция оздоровительных и профилактических программ для УОП </a:t>
          </a:r>
          <a:endParaRPr lang="ru-RU" dirty="0"/>
        </a:p>
      </dgm:t>
    </dgm:pt>
    <dgm:pt modelId="{CA07DAD0-3B62-49FB-A765-3F1B59494F80}" type="parTrans" cxnId="{F036ED38-4C60-433F-86B2-D0625C821CA7}">
      <dgm:prSet/>
      <dgm:spPr/>
      <dgm:t>
        <a:bodyPr/>
        <a:lstStyle/>
        <a:p>
          <a:endParaRPr lang="ru-RU"/>
        </a:p>
      </dgm:t>
    </dgm:pt>
    <dgm:pt modelId="{B80A34EF-669B-412A-B3F8-B1847AD41667}" type="sibTrans" cxnId="{F036ED38-4C60-433F-86B2-D0625C821CA7}">
      <dgm:prSet/>
      <dgm:spPr/>
      <dgm:t>
        <a:bodyPr/>
        <a:lstStyle/>
        <a:p>
          <a:endParaRPr lang="ru-RU"/>
        </a:p>
      </dgm:t>
    </dgm:pt>
    <dgm:pt modelId="{732B2C47-43DF-4CEE-B47F-FF8D68A19CAF}">
      <dgm:prSet/>
      <dgm:spPr/>
      <dgm:t>
        <a:bodyPr/>
        <a:lstStyle/>
        <a:p>
          <a:r>
            <a:rPr lang="ru-RU" dirty="0" smtClean="0"/>
            <a:t>Мониторинг соблюдения санитарно-гигиенических и эргономических норм организации учебной и трудовой деятельности</a:t>
          </a:r>
          <a:endParaRPr lang="ru-RU" dirty="0"/>
        </a:p>
      </dgm:t>
    </dgm:pt>
    <dgm:pt modelId="{93A4DC63-47E1-4447-9297-FAB1B410D559}" type="parTrans" cxnId="{9F08A5DA-0239-4A89-917C-497E47616775}">
      <dgm:prSet/>
      <dgm:spPr/>
      <dgm:t>
        <a:bodyPr/>
        <a:lstStyle/>
        <a:p>
          <a:endParaRPr lang="ru-RU"/>
        </a:p>
      </dgm:t>
    </dgm:pt>
    <dgm:pt modelId="{A97DC1B2-EA25-4DC8-BFF3-BBE81E8E59E8}" type="sibTrans" cxnId="{9F08A5DA-0239-4A89-917C-497E47616775}">
      <dgm:prSet/>
      <dgm:spPr/>
      <dgm:t>
        <a:bodyPr/>
        <a:lstStyle/>
        <a:p>
          <a:endParaRPr lang="ru-RU"/>
        </a:p>
      </dgm:t>
    </dgm:pt>
    <dgm:pt modelId="{426A4EC9-812F-4F20-9FFE-CDFA5A5EDCE9}" type="pres">
      <dgm:prSet presAssocID="{3FB1608E-8873-4E2A-BE90-71C63EC8406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960B91-19BB-419E-8E8A-AA3108C839FC}" type="pres">
      <dgm:prSet presAssocID="{0744B0CE-242A-4922-A1B3-1255312B8597}" presName="root1" presStyleCnt="0"/>
      <dgm:spPr/>
      <dgm:t>
        <a:bodyPr/>
        <a:lstStyle/>
        <a:p>
          <a:endParaRPr lang="ru-RU"/>
        </a:p>
      </dgm:t>
    </dgm:pt>
    <dgm:pt modelId="{B4B70E33-34E2-4162-B071-BE88988F5D5E}" type="pres">
      <dgm:prSet presAssocID="{0744B0CE-242A-4922-A1B3-1255312B8597}" presName="LevelOneTextNode" presStyleLbl="node0" presStyleIdx="0" presStyleCnt="1" custLinFactNeighborX="-11398" custLinFactNeighborY="-5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A9FD40-FAC7-40D6-BB27-D9762D108EFE}" type="pres">
      <dgm:prSet presAssocID="{0744B0CE-242A-4922-A1B3-1255312B8597}" presName="level2hierChild" presStyleCnt="0"/>
      <dgm:spPr/>
      <dgm:t>
        <a:bodyPr/>
        <a:lstStyle/>
        <a:p>
          <a:endParaRPr lang="ru-RU"/>
        </a:p>
      </dgm:t>
    </dgm:pt>
    <dgm:pt modelId="{45DB1088-4B36-4DFB-86BA-2D7E3FF6B926}" type="pres">
      <dgm:prSet presAssocID="{4822ABFD-CD3C-4201-9587-6458D2C3AE0F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2725780D-AA51-45AE-AD60-37A6E203D909}" type="pres">
      <dgm:prSet presAssocID="{4822ABFD-CD3C-4201-9587-6458D2C3AE0F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41B5C65-3E3C-4158-8775-6AD5666EE7C1}" type="pres">
      <dgm:prSet presAssocID="{8A4DDC69-468C-4637-BDC6-E3D2D0321AA5}" presName="root2" presStyleCnt="0"/>
      <dgm:spPr/>
      <dgm:t>
        <a:bodyPr/>
        <a:lstStyle/>
        <a:p>
          <a:endParaRPr lang="ru-RU"/>
        </a:p>
      </dgm:t>
    </dgm:pt>
    <dgm:pt modelId="{3F61412F-247A-485B-BD58-1334AE332D69}" type="pres">
      <dgm:prSet presAssocID="{8A4DDC69-468C-4637-BDC6-E3D2D0321AA5}" presName="LevelTwoTextNode" presStyleLbl="node2" presStyleIdx="0" presStyleCnt="3" custScaleX="130441" custScaleY="99824" custLinFactNeighborX="5930" custLinFactNeighborY="-486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3A45B7-1F47-46C6-A158-9708F9EBC1D4}" type="pres">
      <dgm:prSet presAssocID="{8A4DDC69-468C-4637-BDC6-E3D2D0321AA5}" presName="level3hierChild" presStyleCnt="0"/>
      <dgm:spPr/>
      <dgm:t>
        <a:bodyPr/>
        <a:lstStyle/>
        <a:p>
          <a:endParaRPr lang="ru-RU"/>
        </a:p>
      </dgm:t>
    </dgm:pt>
    <dgm:pt modelId="{F6EB8F29-0A63-487F-9AED-F7C32BC7E291}" type="pres">
      <dgm:prSet presAssocID="{CA07DAD0-3B62-49FB-A765-3F1B59494F8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7208F2CD-2D54-48E1-9692-EE92DB7F691B}" type="pres">
      <dgm:prSet presAssocID="{CA07DAD0-3B62-49FB-A765-3F1B59494F8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687F7F0-52A4-4F51-A773-F97A9155CFC4}" type="pres">
      <dgm:prSet presAssocID="{5C5D8245-4DD4-4FD8-A421-DCE8A2E0762E}" presName="root2" presStyleCnt="0"/>
      <dgm:spPr/>
      <dgm:t>
        <a:bodyPr/>
        <a:lstStyle/>
        <a:p>
          <a:endParaRPr lang="ru-RU"/>
        </a:p>
      </dgm:t>
    </dgm:pt>
    <dgm:pt modelId="{81667659-AD99-4A06-B487-24A4D5B47F5E}" type="pres">
      <dgm:prSet presAssocID="{5C5D8245-4DD4-4FD8-A421-DCE8A2E0762E}" presName="LevelTwoTextNode" presStyleLbl="node2" presStyleIdx="1" presStyleCnt="3" custScaleX="132083" custLinFactNeighborX="-141" custLinFactNeighborY="-21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BE0FC6-07FB-41D1-832C-149915127A02}" type="pres">
      <dgm:prSet presAssocID="{5C5D8245-4DD4-4FD8-A421-DCE8A2E0762E}" presName="level3hierChild" presStyleCnt="0"/>
      <dgm:spPr/>
      <dgm:t>
        <a:bodyPr/>
        <a:lstStyle/>
        <a:p>
          <a:endParaRPr lang="ru-RU"/>
        </a:p>
      </dgm:t>
    </dgm:pt>
    <dgm:pt modelId="{27628BAD-B980-47D5-BAF6-700183F55E0B}" type="pres">
      <dgm:prSet presAssocID="{93A4DC63-47E1-4447-9297-FAB1B410D559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29A3580-0455-484B-B52B-7C4DBCA93B42}" type="pres">
      <dgm:prSet presAssocID="{93A4DC63-47E1-4447-9297-FAB1B410D559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090B74C-58C4-4F73-8840-EFB94356F6CB}" type="pres">
      <dgm:prSet presAssocID="{732B2C47-43DF-4CEE-B47F-FF8D68A19CAF}" presName="root2" presStyleCnt="0"/>
      <dgm:spPr/>
      <dgm:t>
        <a:bodyPr/>
        <a:lstStyle/>
        <a:p>
          <a:endParaRPr lang="ru-RU"/>
        </a:p>
      </dgm:t>
    </dgm:pt>
    <dgm:pt modelId="{FECB2F5E-3BDA-4F40-81E8-CE4634367217}" type="pres">
      <dgm:prSet presAssocID="{732B2C47-43DF-4CEE-B47F-FF8D68A19CAF}" presName="LevelTwoTextNode" presStyleLbl="node2" presStyleIdx="2" presStyleCnt="3" custScaleX="130153" custLinFactNeighborX="18681" custLinFactNeighborY="93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0A18D7-7AD8-4831-BBF9-B6934ECEA83F}" type="pres">
      <dgm:prSet presAssocID="{732B2C47-43DF-4CEE-B47F-FF8D68A19CAF}" presName="level3hierChild" presStyleCnt="0"/>
      <dgm:spPr/>
      <dgm:t>
        <a:bodyPr/>
        <a:lstStyle/>
        <a:p>
          <a:endParaRPr lang="ru-RU"/>
        </a:p>
      </dgm:t>
    </dgm:pt>
  </dgm:ptLst>
  <dgm:cxnLst>
    <dgm:cxn modelId="{065A29AC-409F-4FF3-96CE-82A0781C6BD7}" srcId="{0744B0CE-242A-4922-A1B3-1255312B8597}" destId="{8A4DDC69-468C-4637-BDC6-E3D2D0321AA5}" srcOrd="0" destOrd="0" parTransId="{4822ABFD-CD3C-4201-9587-6458D2C3AE0F}" sibTransId="{0FCF7563-6C49-482E-8086-84266BC560F9}"/>
    <dgm:cxn modelId="{E7103885-851A-4C55-8E6D-B96BE993DCE4}" type="presOf" srcId="{93A4DC63-47E1-4447-9297-FAB1B410D559}" destId="{F29A3580-0455-484B-B52B-7C4DBCA93B42}" srcOrd="1" destOrd="0" presId="urn:microsoft.com/office/officeart/2005/8/layout/hierarchy2"/>
    <dgm:cxn modelId="{9F08A5DA-0239-4A89-917C-497E47616775}" srcId="{0744B0CE-242A-4922-A1B3-1255312B8597}" destId="{732B2C47-43DF-4CEE-B47F-FF8D68A19CAF}" srcOrd="2" destOrd="0" parTransId="{93A4DC63-47E1-4447-9297-FAB1B410D559}" sibTransId="{A97DC1B2-EA25-4DC8-BFF3-BBE81E8E59E8}"/>
    <dgm:cxn modelId="{63629C3A-D178-4D86-BF2A-4E8360ED5547}" type="presOf" srcId="{CA07DAD0-3B62-49FB-A765-3F1B59494F80}" destId="{F6EB8F29-0A63-487F-9AED-F7C32BC7E291}" srcOrd="0" destOrd="0" presId="urn:microsoft.com/office/officeart/2005/8/layout/hierarchy2"/>
    <dgm:cxn modelId="{1215F395-51DF-42E2-8C8B-FD1E84E4DA6A}" type="presOf" srcId="{5C5D8245-4DD4-4FD8-A421-DCE8A2E0762E}" destId="{81667659-AD99-4A06-B487-24A4D5B47F5E}" srcOrd="0" destOrd="0" presId="urn:microsoft.com/office/officeart/2005/8/layout/hierarchy2"/>
    <dgm:cxn modelId="{8E1DA2BB-1FB3-4044-8364-BEE2CB266C50}" type="presOf" srcId="{4822ABFD-CD3C-4201-9587-6458D2C3AE0F}" destId="{2725780D-AA51-45AE-AD60-37A6E203D909}" srcOrd="1" destOrd="0" presId="urn:microsoft.com/office/officeart/2005/8/layout/hierarchy2"/>
    <dgm:cxn modelId="{E5DC91F9-0D5E-4163-9721-F3AC23C6D29B}" srcId="{3FB1608E-8873-4E2A-BE90-71C63EC84063}" destId="{0744B0CE-242A-4922-A1B3-1255312B8597}" srcOrd="0" destOrd="0" parTransId="{2BE28842-9137-403A-9C8E-04D4895D411C}" sibTransId="{DBF907E0-830A-49A9-B6CF-AD44A5145AB2}"/>
    <dgm:cxn modelId="{F036ED38-4C60-433F-86B2-D0625C821CA7}" srcId="{0744B0CE-242A-4922-A1B3-1255312B8597}" destId="{5C5D8245-4DD4-4FD8-A421-DCE8A2E0762E}" srcOrd="1" destOrd="0" parTransId="{CA07DAD0-3B62-49FB-A765-3F1B59494F80}" sibTransId="{B80A34EF-669B-412A-B3F8-B1847AD41667}"/>
    <dgm:cxn modelId="{1C3AABE2-0CA1-47E4-94F5-B8D3279B714C}" type="presOf" srcId="{3FB1608E-8873-4E2A-BE90-71C63EC84063}" destId="{426A4EC9-812F-4F20-9FFE-CDFA5A5EDCE9}" srcOrd="0" destOrd="0" presId="urn:microsoft.com/office/officeart/2005/8/layout/hierarchy2"/>
    <dgm:cxn modelId="{24D545D6-B143-4BFD-9B84-F42B287EF25F}" type="presOf" srcId="{0744B0CE-242A-4922-A1B3-1255312B8597}" destId="{B4B70E33-34E2-4162-B071-BE88988F5D5E}" srcOrd="0" destOrd="0" presId="urn:microsoft.com/office/officeart/2005/8/layout/hierarchy2"/>
    <dgm:cxn modelId="{CE8B835D-B177-454E-9C67-6198A83C0BCE}" type="presOf" srcId="{732B2C47-43DF-4CEE-B47F-FF8D68A19CAF}" destId="{FECB2F5E-3BDA-4F40-81E8-CE4634367217}" srcOrd="0" destOrd="0" presId="urn:microsoft.com/office/officeart/2005/8/layout/hierarchy2"/>
    <dgm:cxn modelId="{55B56C1B-1B61-42B1-B6AD-26E981A3FCD4}" type="presOf" srcId="{93A4DC63-47E1-4447-9297-FAB1B410D559}" destId="{27628BAD-B980-47D5-BAF6-700183F55E0B}" srcOrd="0" destOrd="0" presId="urn:microsoft.com/office/officeart/2005/8/layout/hierarchy2"/>
    <dgm:cxn modelId="{3D118B8F-AA7E-4EB8-8667-C80C5BD5CCD4}" type="presOf" srcId="{8A4DDC69-468C-4637-BDC6-E3D2D0321AA5}" destId="{3F61412F-247A-485B-BD58-1334AE332D69}" srcOrd="0" destOrd="0" presId="urn:microsoft.com/office/officeart/2005/8/layout/hierarchy2"/>
    <dgm:cxn modelId="{59CAEBF5-7F06-4286-A52F-65009766CF6A}" type="presOf" srcId="{4822ABFD-CD3C-4201-9587-6458D2C3AE0F}" destId="{45DB1088-4B36-4DFB-86BA-2D7E3FF6B926}" srcOrd="0" destOrd="0" presId="urn:microsoft.com/office/officeart/2005/8/layout/hierarchy2"/>
    <dgm:cxn modelId="{B1A3C467-C1C8-46E2-8A21-442F4EB94A3B}" type="presOf" srcId="{CA07DAD0-3B62-49FB-A765-3F1B59494F80}" destId="{7208F2CD-2D54-48E1-9692-EE92DB7F691B}" srcOrd="1" destOrd="0" presId="urn:microsoft.com/office/officeart/2005/8/layout/hierarchy2"/>
    <dgm:cxn modelId="{FBEEB9EE-DB50-4231-9B33-8080EA000057}" type="presParOf" srcId="{426A4EC9-812F-4F20-9FFE-CDFA5A5EDCE9}" destId="{FF960B91-19BB-419E-8E8A-AA3108C839FC}" srcOrd="0" destOrd="0" presId="urn:microsoft.com/office/officeart/2005/8/layout/hierarchy2"/>
    <dgm:cxn modelId="{EF1F14C0-3AD6-4798-83E0-B74C479CAEBF}" type="presParOf" srcId="{FF960B91-19BB-419E-8E8A-AA3108C839FC}" destId="{B4B70E33-34E2-4162-B071-BE88988F5D5E}" srcOrd="0" destOrd="0" presId="urn:microsoft.com/office/officeart/2005/8/layout/hierarchy2"/>
    <dgm:cxn modelId="{9597B27F-31A9-4015-95D7-86102ED57E92}" type="presParOf" srcId="{FF960B91-19BB-419E-8E8A-AA3108C839FC}" destId="{3AA9FD40-FAC7-40D6-BB27-D9762D108EFE}" srcOrd="1" destOrd="0" presId="urn:microsoft.com/office/officeart/2005/8/layout/hierarchy2"/>
    <dgm:cxn modelId="{710818E2-6E71-443C-A1F9-75424F1F7CA7}" type="presParOf" srcId="{3AA9FD40-FAC7-40D6-BB27-D9762D108EFE}" destId="{45DB1088-4B36-4DFB-86BA-2D7E3FF6B926}" srcOrd="0" destOrd="0" presId="urn:microsoft.com/office/officeart/2005/8/layout/hierarchy2"/>
    <dgm:cxn modelId="{94047450-16DF-4F59-B899-3B1B61FE9948}" type="presParOf" srcId="{45DB1088-4B36-4DFB-86BA-2D7E3FF6B926}" destId="{2725780D-AA51-45AE-AD60-37A6E203D909}" srcOrd="0" destOrd="0" presId="urn:microsoft.com/office/officeart/2005/8/layout/hierarchy2"/>
    <dgm:cxn modelId="{8B4CC422-4711-4C51-A82F-B04EF33CC114}" type="presParOf" srcId="{3AA9FD40-FAC7-40D6-BB27-D9762D108EFE}" destId="{641B5C65-3E3C-4158-8775-6AD5666EE7C1}" srcOrd="1" destOrd="0" presId="urn:microsoft.com/office/officeart/2005/8/layout/hierarchy2"/>
    <dgm:cxn modelId="{63CBFE63-0E0C-4DE3-9E9F-60485105FBB0}" type="presParOf" srcId="{641B5C65-3E3C-4158-8775-6AD5666EE7C1}" destId="{3F61412F-247A-485B-BD58-1334AE332D69}" srcOrd="0" destOrd="0" presId="urn:microsoft.com/office/officeart/2005/8/layout/hierarchy2"/>
    <dgm:cxn modelId="{CC538332-C40E-44C9-B4D9-FF2D7F0722B6}" type="presParOf" srcId="{641B5C65-3E3C-4158-8775-6AD5666EE7C1}" destId="{523A45B7-1F47-46C6-A158-9708F9EBC1D4}" srcOrd="1" destOrd="0" presId="urn:microsoft.com/office/officeart/2005/8/layout/hierarchy2"/>
    <dgm:cxn modelId="{468E1F21-52DC-43A5-85B8-C26BBABF497D}" type="presParOf" srcId="{3AA9FD40-FAC7-40D6-BB27-D9762D108EFE}" destId="{F6EB8F29-0A63-487F-9AED-F7C32BC7E291}" srcOrd="2" destOrd="0" presId="urn:microsoft.com/office/officeart/2005/8/layout/hierarchy2"/>
    <dgm:cxn modelId="{B83D0188-ABF4-4BB3-BF51-67066D81BED8}" type="presParOf" srcId="{F6EB8F29-0A63-487F-9AED-F7C32BC7E291}" destId="{7208F2CD-2D54-48E1-9692-EE92DB7F691B}" srcOrd="0" destOrd="0" presId="urn:microsoft.com/office/officeart/2005/8/layout/hierarchy2"/>
    <dgm:cxn modelId="{B8115C1E-EDE7-4E1C-940F-B3CBB478B600}" type="presParOf" srcId="{3AA9FD40-FAC7-40D6-BB27-D9762D108EFE}" destId="{D687F7F0-52A4-4F51-A773-F97A9155CFC4}" srcOrd="3" destOrd="0" presId="urn:microsoft.com/office/officeart/2005/8/layout/hierarchy2"/>
    <dgm:cxn modelId="{3386428C-AD29-4722-BC35-20257E34B1AF}" type="presParOf" srcId="{D687F7F0-52A4-4F51-A773-F97A9155CFC4}" destId="{81667659-AD99-4A06-B487-24A4D5B47F5E}" srcOrd="0" destOrd="0" presId="urn:microsoft.com/office/officeart/2005/8/layout/hierarchy2"/>
    <dgm:cxn modelId="{4F2E2B4C-C234-4D9E-9C66-DD0A38B98978}" type="presParOf" srcId="{D687F7F0-52A4-4F51-A773-F97A9155CFC4}" destId="{D8BE0FC6-07FB-41D1-832C-149915127A02}" srcOrd="1" destOrd="0" presId="urn:microsoft.com/office/officeart/2005/8/layout/hierarchy2"/>
    <dgm:cxn modelId="{3321E011-F9B1-459A-BB5D-B22B27C65549}" type="presParOf" srcId="{3AA9FD40-FAC7-40D6-BB27-D9762D108EFE}" destId="{27628BAD-B980-47D5-BAF6-700183F55E0B}" srcOrd="4" destOrd="0" presId="urn:microsoft.com/office/officeart/2005/8/layout/hierarchy2"/>
    <dgm:cxn modelId="{A512591D-F04C-44C7-AA56-A90FD3F84C21}" type="presParOf" srcId="{27628BAD-B980-47D5-BAF6-700183F55E0B}" destId="{F29A3580-0455-484B-B52B-7C4DBCA93B42}" srcOrd="0" destOrd="0" presId="urn:microsoft.com/office/officeart/2005/8/layout/hierarchy2"/>
    <dgm:cxn modelId="{E6A9E6F7-E37B-4084-9247-E8F0985A6E6B}" type="presParOf" srcId="{3AA9FD40-FAC7-40D6-BB27-D9762D108EFE}" destId="{5090B74C-58C4-4F73-8840-EFB94356F6CB}" srcOrd="5" destOrd="0" presId="urn:microsoft.com/office/officeart/2005/8/layout/hierarchy2"/>
    <dgm:cxn modelId="{5D71F855-A599-4AB6-B0F2-5A97B9E3912C}" type="presParOf" srcId="{5090B74C-58C4-4F73-8840-EFB94356F6CB}" destId="{FECB2F5E-3BDA-4F40-81E8-CE4634367217}" srcOrd="0" destOrd="0" presId="urn:microsoft.com/office/officeart/2005/8/layout/hierarchy2"/>
    <dgm:cxn modelId="{0AD4A586-9C0F-4440-B406-B52BA854C3C0}" type="presParOf" srcId="{5090B74C-58C4-4F73-8840-EFB94356F6CB}" destId="{B20A18D7-7AD8-4831-BBF9-B6934ECEA83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210249-4847-4754-8D78-6EDC624F11F3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EC833F-DD87-4915-8E0A-1ED24BE16B07}">
      <dgm:prSet phldrT="[Текст]" custT="1"/>
      <dgm:spPr/>
      <dgm:t>
        <a:bodyPr/>
        <a:lstStyle/>
        <a:p>
          <a:r>
            <a:rPr lang="ru-RU" sz="1400" dirty="0" smtClean="0"/>
            <a:t>Деятельность по совершенствованию медицинского обслуживания</a:t>
          </a:r>
          <a:endParaRPr lang="ru-RU" sz="1400" dirty="0"/>
        </a:p>
      </dgm:t>
    </dgm:pt>
    <dgm:pt modelId="{E872BBA7-04A9-43F5-BA66-10606D443BF4}" type="parTrans" cxnId="{3DDE8393-9588-494C-A1FE-A471FBF18C6A}">
      <dgm:prSet/>
      <dgm:spPr/>
      <dgm:t>
        <a:bodyPr/>
        <a:lstStyle/>
        <a:p>
          <a:endParaRPr lang="ru-RU" sz="1400"/>
        </a:p>
      </dgm:t>
    </dgm:pt>
    <dgm:pt modelId="{976A3C57-ECC9-4DFB-9C23-CAA90CA7C309}" type="sibTrans" cxnId="{3DDE8393-9588-494C-A1FE-A471FBF18C6A}">
      <dgm:prSet/>
      <dgm:spPr/>
      <dgm:t>
        <a:bodyPr/>
        <a:lstStyle/>
        <a:p>
          <a:endParaRPr lang="ru-RU" sz="1400"/>
        </a:p>
      </dgm:t>
    </dgm:pt>
    <dgm:pt modelId="{1993E2C5-A128-4315-B952-DFC6E1CAB739}">
      <dgm:prSet phldrT="[Текст]" custT="1"/>
      <dgm:spPr/>
      <dgm:t>
        <a:bodyPr/>
        <a:lstStyle/>
        <a:p>
          <a:r>
            <a:rPr lang="ru-RU" sz="1400" dirty="0" smtClean="0"/>
            <a:t>Повышение качества профилактических осмотров и диспансерного наблюдения с проведением необходимого объема  исследований</a:t>
          </a:r>
          <a:endParaRPr lang="ru-RU" sz="1400" dirty="0"/>
        </a:p>
      </dgm:t>
    </dgm:pt>
    <dgm:pt modelId="{DC791E20-D0C8-4B7E-894A-4B7E23B43A45}" type="parTrans" cxnId="{F50F6A00-1D0D-4326-B4E3-849305D7E23D}">
      <dgm:prSet custT="1"/>
      <dgm:spPr/>
      <dgm:t>
        <a:bodyPr/>
        <a:lstStyle/>
        <a:p>
          <a:endParaRPr lang="ru-RU" sz="1400"/>
        </a:p>
      </dgm:t>
    </dgm:pt>
    <dgm:pt modelId="{7D37A861-8BDA-45C3-98F5-F00D8B023BE1}" type="sibTrans" cxnId="{F50F6A00-1D0D-4326-B4E3-849305D7E23D}">
      <dgm:prSet/>
      <dgm:spPr/>
      <dgm:t>
        <a:bodyPr/>
        <a:lstStyle/>
        <a:p>
          <a:endParaRPr lang="ru-RU" sz="1400"/>
        </a:p>
      </dgm:t>
    </dgm:pt>
    <dgm:pt modelId="{B89F2541-0282-4A01-B4FE-29BBF14A0BEF}">
      <dgm:prSet phldrT="[Текст]" custT="1"/>
      <dgm:spPr/>
      <dgm:t>
        <a:bodyPr/>
        <a:lstStyle/>
        <a:p>
          <a:r>
            <a:rPr lang="ru-RU" sz="1400" dirty="0" smtClean="0"/>
            <a:t>Совершенствование обеспечения и проведения ежегодных осмотров, динамического наблюдения за здоровьем УОП с использованием ИКТ</a:t>
          </a:r>
          <a:endParaRPr lang="ru-RU" sz="1400" dirty="0"/>
        </a:p>
      </dgm:t>
    </dgm:pt>
    <dgm:pt modelId="{C6D941E2-D091-4F00-930B-C8DA8E9385DD}" type="sibTrans" cxnId="{AD0694F7-A80C-4DB8-9383-535C04FF0287}">
      <dgm:prSet/>
      <dgm:spPr/>
      <dgm:t>
        <a:bodyPr/>
        <a:lstStyle/>
        <a:p>
          <a:endParaRPr lang="ru-RU" sz="1400"/>
        </a:p>
      </dgm:t>
    </dgm:pt>
    <dgm:pt modelId="{B7131239-C3C5-474E-8866-BEB2ECBABF9B}" type="parTrans" cxnId="{AD0694F7-A80C-4DB8-9383-535C04FF0287}">
      <dgm:prSet custT="1"/>
      <dgm:spPr/>
      <dgm:t>
        <a:bodyPr/>
        <a:lstStyle/>
        <a:p>
          <a:endParaRPr lang="ru-RU" sz="1400"/>
        </a:p>
      </dgm:t>
    </dgm:pt>
    <dgm:pt modelId="{44B6FABE-0576-4256-B547-5F652EED27B8}" type="pres">
      <dgm:prSet presAssocID="{52210249-4847-4754-8D78-6EDC624F11F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26D3B7-B595-4B9A-8BB5-26318A236487}" type="pres">
      <dgm:prSet presAssocID="{2AEC833F-DD87-4915-8E0A-1ED24BE16B07}" presName="root1" presStyleCnt="0"/>
      <dgm:spPr/>
      <dgm:t>
        <a:bodyPr/>
        <a:lstStyle/>
        <a:p>
          <a:endParaRPr lang="ru-RU"/>
        </a:p>
      </dgm:t>
    </dgm:pt>
    <dgm:pt modelId="{7A1A55C1-CB95-47C9-9795-E1DEE2F4DB34}" type="pres">
      <dgm:prSet presAssocID="{2AEC833F-DD87-4915-8E0A-1ED24BE16B07}" presName="LevelOneTextNode" presStyleLbl="node0" presStyleIdx="0" presStyleCnt="1" custScaleX="207096" custScaleY="1891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A9E1BD-8580-47C7-ADB7-C248C25CE14D}" type="pres">
      <dgm:prSet presAssocID="{2AEC833F-DD87-4915-8E0A-1ED24BE16B07}" presName="level2hierChild" presStyleCnt="0"/>
      <dgm:spPr/>
      <dgm:t>
        <a:bodyPr/>
        <a:lstStyle/>
        <a:p>
          <a:endParaRPr lang="ru-RU"/>
        </a:p>
      </dgm:t>
    </dgm:pt>
    <dgm:pt modelId="{62D6345D-2A23-42B9-AAFA-D2A52A3A537F}" type="pres">
      <dgm:prSet presAssocID="{DC791E20-D0C8-4B7E-894A-4B7E23B43A4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52A9088-CDCA-468E-A1EF-9D6900024254}" type="pres">
      <dgm:prSet presAssocID="{DC791E20-D0C8-4B7E-894A-4B7E23B43A4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027BF80-A91F-4D48-A3A8-EDFBBBAB5209}" type="pres">
      <dgm:prSet presAssocID="{1993E2C5-A128-4315-B952-DFC6E1CAB739}" presName="root2" presStyleCnt="0"/>
      <dgm:spPr/>
      <dgm:t>
        <a:bodyPr/>
        <a:lstStyle/>
        <a:p>
          <a:endParaRPr lang="ru-RU"/>
        </a:p>
      </dgm:t>
    </dgm:pt>
    <dgm:pt modelId="{BF4AD01F-12D7-453E-ADC4-B4C3169AD371}" type="pres">
      <dgm:prSet presAssocID="{1993E2C5-A128-4315-B952-DFC6E1CAB739}" presName="LevelTwoTextNode" presStyleLbl="node2" presStyleIdx="0" presStyleCnt="2" custScaleX="153384" custScaleY="126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0D793C-DC53-48C3-98A5-E7844177211D}" type="pres">
      <dgm:prSet presAssocID="{1993E2C5-A128-4315-B952-DFC6E1CAB739}" presName="level3hierChild" presStyleCnt="0"/>
      <dgm:spPr/>
      <dgm:t>
        <a:bodyPr/>
        <a:lstStyle/>
        <a:p>
          <a:endParaRPr lang="ru-RU"/>
        </a:p>
      </dgm:t>
    </dgm:pt>
    <dgm:pt modelId="{40C45774-4FD4-42F6-8568-7E79025FA72A}" type="pres">
      <dgm:prSet presAssocID="{B7131239-C3C5-474E-8866-BEB2ECBABF9B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3571598-E7F5-430E-BF63-16CA06BE2220}" type="pres">
      <dgm:prSet presAssocID="{B7131239-C3C5-474E-8866-BEB2ECBABF9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1F6F2B96-06EA-456E-9BE5-594298DBAE6A}" type="pres">
      <dgm:prSet presAssocID="{B89F2541-0282-4A01-B4FE-29BBF14A0BEF}" presName="root2" presStyleCnt="0"/>
      <dgm:spPr/>
      <dgm:t>
        <a:bodyPr/>
        <a:lstStyle/>
        <a:p>
          <a:endParaRPr lang="ru-RU"/>
        </a:p>
      </dgm:t>
    </dgm:pt>
    <dgm:pt modelId="{576AD388-7EED-4EAD-AC0E-3D9938A1C9F2}" type="pres">
      <dgm:prSet presAssocID="{B89F2541-0282-4A01-B4FE-29BBF14A0BEF}" presName="LevelTwoTextNode" presStyleLbl="node2" presStyleIdx="1" presStyleCnt="2" custScaleX="163598" custScaleY="133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F04841-F60C-419C-B1E1-F5A4BCA31F40}" type="pres">
      <dgm:prSet presAssocID="{B89F2541-0282-4A01-B4FE-29BBF14A0BEF}" presName="level3hierChild" presStyleCnt="0"/>
      <dgm:spPr/>
      <dgm:t>
        <a:bodyPr/>
        <a:lstStyle/>
        <a:p>
          <a:endParaRPr lang="ru-RU"/>
        </a:p>
      </dgm:t>
    </dgm:pt>
  </dgm:ptLst>
  <dgm:cxnLst>
    <dgm:cxn modelId="{092ACCAB-0A68-4637-A041-67001C5DAE92}" type="presOf" srcId="{2AEC833F-DD87-4915-8E0A-1ED24BE16B07}" destId="{7A1A55C1-CB95-47C9-9795-E1DEE2F4DB34}" srcOrd="0" destOrd="0" presId="urn:microsoft.com/office/officeart/2005/8/layout/hierarchy2"/>
    <dgm:cxn modelId="{5D6ADB70-5C2B-48CB-ADCA-05A8C7D98512}" type="presOf" srcId="{B89F2541-0282-4A01-B4FE-29BBF14A0BEF}" destId="{576AD388-7EED-4EAD-AC0E-3D9938A1C9F2}" srcOrd="0" destOrd="0" presId="urn:microsoft.com/office/officeart/2005/8/layout/hierarchy2"/>
    <dgm:cxn modelId="{E2FA9D24-CCF5-4FB2-83D0-ED9EE8719967}" type="presOf" srcId="{B7131239-C3C5-474E-8866-BEB2ECBABF9B}" destId="{40C45774-4FD4-42F6-8568-7E79025FA72A}" srcOrd="0" destOrd="0" presId="urn:microsoft.com/office/officeart/2005/8/layout/hierarchy2"/>
    <dgm:cxn modelId="{F50F6A00-1D0D-4326-B4E3-849305D7E23D}" srcId="{2AEC833F-DD87-4915-8E0A-1ED24BE16B07}" destId="{1993E2C5-A128-4315-B952-DFC6E1CAB739}" srcOrd="0" destOrd="0" parTransId="{DC791E20-D0C8-4B7E-894A-4B7E23B43A45}" sibTransId="{7D37A861-8BDA-45C3-98F5-F00D8B023BE1}"/>
    <dgm:cxn modelId="{20FF936F-8129-4376-8F94-B0A21DF6A41D}" type="presOf" srcId="{B7131239-C3C5-474E-8866-BEB2ECBABF9B}" destId="{23571598-E7F5-430E-BF63-16CA06BE2220}" srcOrd="1" destOrd="0" presId="urn:microsoft.com/office/officeart/2005/8/layout/hierarchy2"/>
    <dgm:cxn modelId="{E6986489-7D44-4CA8-B3D4-A71D1AC3CDC5}" type="presOf" srcId="{DC791E20-D0C8-4B7E-894A-4B7E23B43A45}" destId="{F52A9088-CDCA-468E-A1EF-9D6900024254}" srcOrd="1" destOrd="0" presId="urn:microsoft.com/office/officeart/2005/8/layout/hierarchy2"/>
    <dgm:cxn modelId="{AD0694F7-A80C-4DB8-9383-535C04FF0287}" srcId="{2AEC833F-DD87-4915-8E0A-1ED24BE16B07}" destId="{B89F2541-0282-4A01-B4FE-29BBF14A0BEF}" srcOrd="1" destOrd="0" parTransId="{B7131239-C3C5-474E-8866-BEB2ECBABF9B}" sibTransId="{C6D941E2-D091-4F00-930B-C8DA8E9385DD}"/>
    <dgm:cxn modelId="{26D427A1-AC2B-4CC6-8C95-1D2676F5FAAC}" type="presOf" srcId="{1993E2C5-A128-4315-B952-DFC6E1CAB739}" destId="{BF4AD01F-12D7-453E-ADC4-B4C3169AD371}" srcOrd="0" destOrd="0" presId="urn:microsoft.com/office/officeart/2005/8/layout/hierarchy2"/>
    <dgm:cxn modelId="{D816148A-299A-4203-9885-30C67A9A8374}" type="presOf" srcId="{52210249-4847-4754-8D78-6EDC624F11F3}" destId="{44B6FABE-0576-4256-B547-5F652EED27B8}" srcOrd="0" destOrd="0" presId="urn:microsoft.com/office/officeart/2005/8/layout/hierarchy2"/>
    <dgm:cxn modelId="{C6E56A8B-591E-4EDB-AFEA-109A2F247024}" type="presOf" srcId="{DC791E20-D0C8-4B7E-894A-4B7E23B43A45}" destId="{62D6345D-2A23-42B9-AAFA-D2A52A3A537F}" srcOrd="0" destOrd="0" presId="urn:microsoft.com/office/officeart/2005/8/layout/hierarchy2"/>
    <dgm:cxn modelId="{3DDE8393-9588-494C-A1FE-A471FBF18C6A}" srcId="{52210249-4847-4754-8D78-6EDC624F11F3}" destId="{2AEC833F-DD87-4915-8E0A-1ED24BE16B07}" srcOrd="0" destOrd="0" parTransId="{E872BBA7-04A9-43F5-BA66-10606D443BF4}" sibTransId="{976A3C57-ECC9-4DFB-9C23-CAA90CA7C309}"/>
    <dgm:cxn modelId="{41D73E2B-1413-4AEB-88CD-5FF693BD4E24}" type="presParOf" srcId="{44B6FABE-0576-4256-B547-5F652EED27B8}" destId="{D626D3B7-B595-4B9A-8BB5-26318A236487}" srcOrd="0" destOrd="0" presId="urn:microsoft.com/office/officeart/2005/8/layout/hierarchy2"/>
    <dgm:cxn modelId="{C4EF2C1A-0128-4AA7-B9A9-91A4A30AC02E}" type="presParOf" srcId="{D626D3B7-B595-4B9A-8BB5-26318A236487}" destId="{7A1A55C1-CB95-47C9-9795-E1DEE2F4DB34}" srcOrd="0" destOrd="0" presId="urn:microsoft.com/office/officeart/2005/8/layout/hierarchy2"/>
    <dgm:cxn modelId="{00720CD7-ABE0-47F8-8B5E-AE821B91C24F}" type="presParOf" srcId="{D626D3B7-B595-4B9A-8BB5-26318A236487}" destId="{FDA9E1BD-8580-47C7-ADB7-C248C25CE14D}" srcOrd="1" destOrd="0" presId="urn:microsoft.com/office/officeart/2005/8/layout/hierarchy2"/>
    <dgm:cxn modelId="{5117B51A-E9CD-4F59-B959-E995B4F775E3}" type="presParOf" srcId="{FDA9E1BD-8580-47C7-ADB7-C248C25CE14D}" destId="{62D6345D-2A23-42B9-AAFA-D2A52A3A537F}" srcOrd="0" destOrd="0" presId="urn:microsoft.com/office/officeart/2005/8/layout/hierarchy2"/>
    <dgm:cxn modelId="{614903B7-9051-4D08-BAF8-4F08DF07450C}" type="presParOf" srcId="{62D6345D-2A23-42B9-AAFA-D2A52A3A537F}" destId="{F52A9088-CDCA-468E-A1EF-9D6900024254}" srcOrd="0" destOrd="0" presId="urn:microsoft.com/office/officeart/2005/8/layout/hierarchy2"/>
    <dgm:cxn modelId="{4920789E-9629-4561-AB43-631C265AF9DB}" type="presParOf" srcId="{FDA9E1BD-8580-47C7-ADB7-C248C25CE14D}" destId="{C027BF80-A91F-4D48-A3A8-EDFBBBAB5209}" srcOrd="1" destOrd="0" presId="urn:microsoft.com/office/officeart/2005/8/layout/hierarchy2"/>
    <dgm:cxn modelId="{F0C23318-7CA1-4E1C-B389-FC57AB3AB948}" type="presParOf" srcId="{C027BF80-A91F-4D48-A3A8-EDFBBBAB5209}" destId="{BF4AD01F-12D7-453E-ADC4-B4C3169AD371}" srcOrd="0" destOrd="0" presId="urn:microsoft.com/office/officeart/2005/8/layout/hierarchy2"/>
    <dgm:cxn modelId="{F70FBCB0-41F6-4F38-8659-3C360BEC4F98}" type="presParOf" srcId="{C027BF80-A91F-4D48-A3A8-EDFBBBAB5209}" destId="{270D793C-DC53-48C3-98A5-E7844177211D}" srcOrd="1" destOrd="0" presId="urn:microsoft.com/office/officeart/2005/8/layout/hierarchy2"/>
    <dgm:cxn modelId="{CE2BD04B-C9C5-4C52-9424-063A69DE02B9}" type="presParOf" srcId="{FDA9E1BD-8580-47C7-ADB7-C248C25CE14D}" destId="{40C45774-4FD4-42F6-8568-7E79025FA72A}" srcOrd="2" destOrd="0" presId="urn:microsoft.com/office/officeart/2005/8/layout/hierarchy2"/>
    <dgm:cxn modelId="{4B892F36-20B7-4E0B-83F5-5A41644B6ECC}" type="presParOf" srcId="{40C45774-4FD4-42F6-8568-7E79025FA72A}" destId="{23571598-E7F5-430E-BF63-16CA06BE2220}" srcOrd="0" destOrd="0" presId="urn:microsoft.com/office/officeart/2005/8/layout/hierarchy2"/>
    <dgm:cxn modelId="{99B7150A-D8D5-4443-8D86-368858891B50}" type="presParOf" srcId="{FDA9E1BD-8580-47C7-ADB7-C248C25CE14D}" destId="{1F6F2B96-06EA-456E-9BE5-594298DBAE6A}" srcOrd="3" destOrd="0" presId="urn:microsoft.com/office/officeart/2005/8/layout/hierarchy2"/>
    <dgm:cxn modelId="{AF7A2843-B62B-4AE5-A610-09F2FD74D6EB}" type="presParOf" srcId="{1F6F2B96-06EA-456E-9BE5-594298DBAE6A}" destId="{576AD388-7EED-4EAD-AC0E-3D9938A1C9F2}" srcOrd="0" destOrd="0" presId="urn:microsoft.com/office/officeart/2005/8/layout/hierarchy2"/>
    <dgm:cxn modelId="{F736C855-1F4D-46CF-BFC8-C4DE7C9C5FD7}" type="presParOf" srcId="{1F6F2B96-06EA-456E-9BE5-594298DBAE6A}" destId="{88F04841-F60C-419C-B1E1-F5A4BCA31F4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5C0369-9292-41AC-9261-21D9665C20F8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DC5379-F6F8-4E37-819D-96B8589E3C55}">
      <dgm:prSet phldrT="[Текст]" custT="1"/>
      <dgm:spPr/>
      <dgm:t>
        <a:bodyPr/>
        <a:lstStyle/>
        <a:p>
          <a:r>
            <a:rPr lang="ru-RU" sz="1200" dirty="0" smtClean="0"/>
            <a:t>Информационное обеспечение </a:t>
          </a:r>
          <a:endParaRPr lang="ru-RU" sz="1200" dirty="0"/>
        </a:p>
      </dgm:t>
    </dgm:pt>
    <dgm:pt modelId="{1E036403-0070-40AF-8AB2-DD3DCD9437E2}" type="parTrans" cxnId="{0D76BBAE-AA5D-4537-87D8-D4ACDEFC4FC3}">
      <dgm:prSet/>
      <dgm:spPr/>
      <dgm:t>
        <a:bodyPr/>
        <a:lstStyle/>
        <a:p>
          <a:endParaRPr lang="ru-RU" sz="1200"/>
        </a:p>
      </dgm:t>
    </dgm:pt>
    <dgm:pt modelId="{85A76371-3762-48BF-A721-8B609D19FB0A}" type="sibTrans" cxnId="{0D76BBAE-AA5D-4537-87D8-D4ACDEFC4FC3}">
      <dgm:prSet/>
      <dgm:spPr/>
      <dgm:t>
        <a:bodyPr/>
        <a:lstStyle/>
        <a:p>
          <a:endParaRPr lang="ru-RU" sz="1200"/>
        </a:p>
      </dgm:t>
    </dgm:pt>
    <dgm:pt modelId="{6B84CE8E-2491-4618-81A8-D57A17AFA1BE}">
      <dgm:prSet phldrT="[Текст]" custT="1"/>
      <dgm:spPr/>
      <dgm:t>
        <a:bodyPr/>
        <a:lstStyle/>
        <a:p>
          <a:r>
            <a:rPr lang="ru-RU" sz="1000" dirty="0" smtClean="0"/>
            <a:t>Формирование информационного пространства на основе сочетания различных форм учебной и </a:t>
          </a:r>
          <a:r>
            <a:rPr lang="ru-RU" sz="1000" dirty="0" err="1" smtClean="0"/>
            <a:t>внеучебной</a:t>
          </a:r>
          <a:r>
            <a:rPr lang="ru-RU" sz="1000" dirty="0" smtClean="0"/>
            <a:t> деятельности:</a:t>
          </a:r>
          <a:endParaRPr lang="ru-RU" sz="1000" dirty="0"/>
        </a:p>
      </dgm:t>
    </dgm:pt>
    <dgm:pt modelId="{12EA9585-6243-44C0-A891-A18BEDA45818}" type="parTrans" cxnId="{B57E6987-0140-4B40-A684-B343750A27CC}">
      <dgm:prSet custT="1"/>
      <dgm:spPr/>
      <dgm:t>
        <a:bodyPr/>
        <a:lstStyle/>
        <a:p>
          <a:endParaRPr lang="ru-RU" sz="1200"/>
        </a:p>
      </dgm:t>
    </dgm:pt>
    <dgm:pt modelId="{AA69F300-A96C-42C3-AA07-9C5368420813}" type="sibTrans" cxnId="{B57E6987-0140-4B40-A684-B343750A27CC}">
      <dgm:prSet/>
      <dgm:spPr/>
      <dgm:t>
        <a:bodyPr/>
        <a:lstStyle/>
        <a:p>
          <a:endParaRPr lang="ru-RU" sz="1200"/>
        </a:p>
      </dgm:t>
    </dgm:pt>
    <dgm:pt modelId="{A3F0229D-BA76-470F-B829-A814610C27F3}">
      <dgm:prSet phldrT="[Текст]" custT="1"/>
      <dgm:spPr/>
      <dgm:t>
        <a:bodyPr/>
        <a:lstStyle/>
        <a:p>
          <a:r>
            <a:rPr lang="ru-RU" sz="1000" dirty="0" smtClean="0"/>
            <a:t>Пропагандистская, медико-профилактическая, досуговая, физкультурно-оздоровительная, спортивная  </a:t>
          </a:r>
          <a:endParaRPr lang="ru-RU" sz="1000" dirty="0"/>
        </a:p>
      </dgm:t>
    </dgm:pt>
    <dgm:pt modelId="{A8870159-3165-4F37-89DA-9FDFE78FDF8B}" type="parTrans" cxnId="{80B14F73-1E41-4B15-913A-F1B4316541DE}">
      <dgm:prSet custT="1"/>
      <dgm:spPr/>
      <dgm:t>
        <a:bodyPr/>
        <a:lstStyle/>
        <a:p>
          <a:endParaRPr lang="ru-RU" sz="1200"/>
        </a:p>
      </dgm:t>
    </dgm:pt>
    <dgm:pt modelId="{931D25EA-3490-42A6-BCB9-CE26DAB76138}" type="sibTrans" cxnId="{80B14F73-1E41-4B15-913A-F1B4316541DE}">
      <dgm:prSet/>
      <dgm:spPr/>
      <dgm:t>
        <a:bodyPr/>
        <a:lstStyle/>
        <a:p>
          <a:endParaRPr lang="ru-RU" sz="1200"/>
        </a:p>
      </dgm:t>
    </dgm:pt>
    <dgm:pt modelId="{11016B1A-7E8A-4E4B-958B-0BE540DB25B1}">
      <dgm:prSet phldrT="[Текст]" custT="1"/>
      <dgm:spPr/>
      <dgm:t>
        <a:bodyPr/>
        <a:lstStyle/>
        <a:p>
          <a:r>
            <a:rPr lang="ru-RU" sz="1000" dirty="0" smtClean="0"/>
            <a:t>Разработка и проведение информационных кампаний, популяризующих ценности  ЗОЖ на основе систематичности, регулярности, непрерывности, преемственности информационного воздействия</a:t>
          </a:r>
          <a:endParaRPr lang="ru-RU" sz="1000" dirty="0"/>
        </a:p>
      </dgm:t>
    </dgm:pt>
    <dgm:pt modelId="{25163529-1402-4201-9454-1BE5684112FB}" type="parTrans" cxnId="{F5D97DCA-2218-423B-AAE5-3BB7B87E376B}">
      <dgm:prSet custT="1"/>
      <dgm:spPr/>
      <dgm:t>
        <a:bodyPr/>
        <a:lstStyle/>
        <a:p>
          <a:endParaRPr lang="ru-RU" sz="1200"/>
        </a:p>
      </dgm:t>
    </dgm:pt>
    <dgm:pt modelId="{4A0E5840-D92F-4C17-9586-99CAE68B06D6}" type="sibTrans" cxnId="{F5D97DCA-2218-423B-AAE5-3BB7B87E376B}">
      <dgm:prSet/>
      <dgm:spPr/>
      <dgm:t>
        <a:bodyPr/>
        <a:lstStyle/>
        <a:p>
          <a:endParaRPr lang="ru-RU" sz="1200"/>
        </a:p>
      </dgm:t>
    </dgm:pt>
    <dgm:pt modelId="{A3EA3E85-D517-47B5-AE23-B5B407664F88}">
      <dgm:prSet custT="1"/>
      <dgm:spPr/>
      <dgm:t>
        <a:bodyPr/>
        <a:lstStyle/>
        <a:p>
          <a:r>
            <a:rPr lang="ru-RU" sz="1000" dirty="0" smtClean="0"/>
            <a:t>Организация обучения студентов методам и формам пропаганды ЗОЖ среди различных категорий и групп населения</a:t>
          </a:r>
          <a:endParaRPr lang="ru-RU" sz="1000" dirty="0"/>
        </a:p>
      </dgm:t>
    </dgm:pt>
    <dgm:pt modelId="{8360C924-67B7-441E-AB91-3EC660B43664}" type="parTrans" cxnId="{B46B073B-8AC6-4D06-862F-602529726136}">
      <dgm:prSet custT="1"/>
      <dgm:spPr/>
      <dgm:t>
        <a:bodyPr/>
        <a:lstStyle/>
        <a:p>
          <a:endParaRPr lang="ru-RU" sz="1200"/>
        </a:p>
      </dgm:t>
    </dgm:pt>
    <dgm:pt modelId="{42B0B613-F49B-4124-AAD1-59108AD7902F}" type="sibTrans" cxnId="{B46B073B-8AC6-4D06-862F-602529726136}">
      <dgm:prSet/>
      <dgm:spPr/>
      <dgm:t>
        <a:bodyPr/>
        <a:lstStyle/>
        <a:p>
          <a:endParaRPr lang="ru-RU" sz="1200"/>
        </a:p>
      </dgm:t>
    </dgm:pt>
    <dgm:pt modelId="{9E9346FF-5E0C-40E4-AC47-2888496D5FFB}">
      <dgm:prSet custT="1"/>
      <dgm:spPr/>
      <dgm:t>
        <a:bodyPr/>
        <a:lstStyle/>
        <a:p>
          <a:r>
            <a:rPr lang="ru-RU" sz="1000" dirty="0" smtClean="0"/>
            <a:t>Анализ эффективности и корректировка пропагандистского  воздействия на формирование целевых установок ЗОЖ у УОП</a:t>
          </a:r>
          <a:endParaRPr lang="ru-RU" sz="1000" dirty="0"/>
        </a:p>
      </dgm:t>
    </dgm:pt>
    <dgm:pt modelId="{E68E08EA-4FA1-42E6-9721-5F48B447321E}" type="parTrans" cxnId="{CDE4FE24-5865-4AF5-AE51-CE7770E3D535}">
      <dgm:prSet custT="1"/>
      <dgm:spPr/>
      <dgm:t>
        <a:bodyPr/>
        <a:lstStyle/>
        <a:p>
          <a:endParaRPr lang="ru-RU" sz="1200"/>
        </a:p>
      </dgm:t>
    </dgm:pt>
    <dgm:pt modelId="{021E5023-4CCA-417C-9A2A-5F671F7DB7D5}" type="sibTrans" cxnId="{CDE4FE24-5865-4AF5-AE51-CE7770E3D535}">
      <dgm:prSet/>
      <dgm:spPr/>
      <dgm:t>
        <a:bodyPr/>
        <a:lstStyle/>
        <a:p>
          <a:endParaRPr lang="ru-RU" sz="1200"/>
        </a:p>
      </dgm:t>
    </dgm:pt>
    <dgm:pt modelId="{1252B49A-2E74-43D9-A50F-52E1358F3F59}" type="pres">
      <dgm:prSet presAssocID="{205C0369-9292-41AC-9261-21D9665C20F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2E940-4CF6-437B-9EA8-BBE7FDA37BCF}" type="pres">
      <dgm:prSet presAssocID="{A2DC5379-F6F8-4E37-819D-96B8589E3C55}" presName="root1" presStyleCnt="0"/>
      <dgm:spPr/>
      <dgm:t>
        <a:bodyPr/>
        <a:lstStyle/>
        <a:p>
          <a:endParaRPr lang="ru-RU"/>
        </a:p>
      </dgm:t>
    </dgm:pt>
    <dgm:pt modelId="{670485C3-97BC-4751-8884-EAC8D2F4D5B1}" type="pres">
      <dgm:prSet presAssocID="{A2DC5379-F6F8-4E37-819D-96B8589E3C55}" presName="LevelOneTextNode" presStyleLbl="node0" presStyleIdx="0" presStyleCnt="1" custScaleX="1312366" custScaleY="2000000" custLinFactX="-375155" custLinFactY="-100000" custLinFactNeighborX="-400000" custLinFactNeighborY="-1286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5E6474-1D8C-43C5-934C-3C65A8C0A024}" type="pres">
      <dgm:prSet presAssocID="{A2DC5379-F6F8-4E37-819D-96B8589E3C55}" presName="level2hierChild" presStyleCnt="0"/>
      <dgm:spPr/>
      <dgm:t>
        <a:bodyPr/>
        <a:lstStyle/>
        <a:p>
          <a:endParaRPr lang="ru-RU"/>
        </a:p>
      </dgm:t>
    </dgm:pt>
    <dgm:pt modelId="{A948F022-46D7-479A-BCB9-CCC2252EA092}" type="pres">
      <dgm:prSet presAssocID="{12EA9585-6243-44C0-A891-A18BEDA45818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7DB9130F-60DE-4323-AD22-B8B072F1D501}" type="pres">
      <dgm:prSet presAssocID="{12EA9585-6243-44C0-A891-A18BEDA4581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024F2E4-7670-4E6C-B1A0-49A053FB1A49}" type="pres">
      <dgm:prSet presAssocID="{6B84CE8E-2491-4618-81A8-D57A17AFA1BE}" presName="root2" presStyleCnt="0"/>
      <dgm:spPr/>
      <dgm:t>
        <a:bodyPr/>
        <a:lstStyle/>
        <a:p>
          <a:endParaRPr lang="ru-RU"/>
        </a:p>
      </dgm:t>
    </dgm:pt>
    <dgm:pt modelId="{80114862-A79D-4F70-804F-D8943B536D8A}" type="pres">
      <dgm:prSet presAssocID="{6B84CE8E-2491-4618-81A8-D57A17AFA1BE}" presName="LevelTwoTextNode" presStyleLbl="node2" presStyleIdx="0" presStyleCnt="4" custScaleX="1607702" custScaleY="1095984" custLinFactX="-200000" custLinFactNeighborX="-290595" custLinFactNeighborY="436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2EC0F3-BB23-492A-8229-6A6CE1F86DB6}" type="pres">
      <dgm:prSet presAssocID="{6B84CE8E-2491-4618-81A8-D57A17AFA1BE}" presName="level3hierChild" presStyleCnt="0"/>
      <dgm:spPr/>
      <dgm:t>
        <a:bodyPr/>
        <a:lstStyle/>
        <a:p>
          <a:endParaRPr lang="ru-RU"/>
        </a:p>
      </dgm:t>
    </dgm:pt>
    <dgm:pt modelId="{07AE7759-D936-42AB-A75D-1A869A048B32}" type="pres">
      <dgm:prSet presAssocID="{A8870159-3165-4F37-89DA-9FDFE78FDF8B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771D04BC-C738-4870-A8B1-D828B8BE4594}" type="pres">
      <dgm:prSet presAssocID="{A8870159-3165-4F37-89DA-9FDFE78FDF8B}" presName="connTx" presStyleLbl="parChTrans1D3" presStyleIdx="0" presStyleCnt="1"/>
      <dgm:spPr/>
      <dgm:t>
        <a:bodyPr/>
        <a:lstStyle/>
        <a:p>
          <a:endParaRPr lang="ru-RU"/>
        </a:p>
      </dgm:t>
    </dgm:pt>
    <dgm:pt modelId="{534D4CB9-7568-4120-8ABB-111697215046}" type="pres">
      <dgm:prSet presAssocID="{A3F0229D-BA76-470F-B829-A814610C27F3}" presName="root2" presStyleCnt="0"/>
      <dgm:spPr/>
      <dgm:t>
        <a:bodyPr/>
        <a:lstStyle/>
        <a:p>
          <a:endParaRPr lang="ru-RU"/>
        </a:p>
      </dgm:t>
    </dgm:pt>
    <dgm:pt modelId="{F30CC037-1B84-4386-9F1A-283655EF162B}" type="pres">
      <dgm:prSet presAssocID="{A3F0229D-BA76-470F-B829-A814610C27F3}" presName="LevelTwoTextNode" presStyleLbl="node3" presStyleIdx="0" presStyleCnt="1" custScaleX="1291607" custScaleY="946996" custLinFactX="33178" custLinFactNeighborX="100000" custLinFactNeighborY="-32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818EC5-0921-4E03-8766-959402DC5E1A}" type="pres">
      <dgm:prSet presAssocID="{A3F0229D-BA76-470F-B829-A814610C27F3}" presName="level3hierChild" presStyleCnt="0"/>
      <dgm:spPr/>
      <dgm:t>
        <a:bodyPr/>
        <a:lstStyle/>
        <a:p>
          <a:endParaRPr lang="ru-RU"/>
        </a:p>
      </dgm:t>
    </dgm:pt>
    <dgm:pt modelId="{0D7154D9-6114-447B-A53B-9CC76DBB1BC7}" type="pres">
      <dgm:prSet presAssocID="{25163529-1402-4201-9454-1BE5684112F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BC4738D9-7F69-4B55-AD6E-0540D930949E}" type="pres">
      <dgm:prSet presAssocID="{25163529-1402-4201-9454-1BE5684112F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873C259-5596-442F-9D80-C7304CE0B178}" type="pres">
      <dgm:prSet presAssocID="{11016B1A-7E8A-4E4B-958B-0BE540DB25B1}" presName="root2" presStyleCnt="0"/>
      <dgm:spPr/>
      <dgm:t>
        <a:bodyPr/>
        <a:lstStyle/>
        <a:p>
          <a:endParaRPr lang="ru-RU"/>
        </a:p>
      </dgm:t>
    </dgm:pt>
    <dgm:pt modelId="{CE4AF183-B4B1-4ACA-8BFC-0430569E6440}" type="pres">
      <dgm:prSet presAssocID="{11016B1A-7E8A-4E4B-958B-0BE540DB25B1}" presName="LevelTwoTextNode" presStyleLbl="node2" presStyleIdx="1" presStyleCnt="4" custScaleX="1386345" custScaleY="1452896" custLinFactX="300000" custLinFactY="100000" custLinFactNeighborX="325231" custLinFactNeighborY="1695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E9FA48-1714-473A-8FC8-AA36394AA037}" type="pres">
      <dgm:prSet presAssocID="{11016B1A-7E8A-4E4B-958B-0BE540DB25B1}" presName="level3hierChild" presStyleCnt="0"/>
      <dgm:spPr/>
      <dgm:t>
        <a:bodyPr/>
        <a:lstStyle/>
        <a:p>
          <a:endParaRPr lang="ru-RU"/>
        </a:p>
      </dgm:t>
    </dgm:pt>
    <dgm:pt modelId="{95F7CC9D-4367-4FA0-A0D5-E8F3953E5C2A}" type="pres">
      <dgm:prSet presAssocID="{8360C924-67B7-441E-AB91-3EC660B43664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7B7BA7E-E9F4-465A-A260-DD18DFB4D00E}" type="pres">
      <dgm:prSet presAssocID="{8360C924-67B7-441E-AB91-3EC660B4366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B3408C1-C45F-4235-B377-812C446D25C0}" type="pres">
      <dgm:prSet presAssocID="{A3EA3E85-D517-47B5-AE23-B5B407664F88}" presName="root2" presStyleCnt="0"/>
      <dgm:spPr/>
      <dgm:t>
        <a:bodyPr/>
        <a:lstStyle/>
        <a:p>
          <a:endParaRPr lang="ru-RU"/>
        </a:p>
      </dgm:t>
    </dgm:pt>
    <dgm:pt modelId="{53ED9E47-28AE-4E7F-B7A1-C06E50CE1D45}" type="pres">
      <dgm:prSet presAssocID="{A3EA3E85-D517-47B5-AE23-B5B407664F88}" presName="LevelTwoTextNode" presStyleLbl="node2" presStyleIdx="2" presStyleCnt="4" custScaleX="1255726" custScaleY="1143666" custLinFactX="1000000" custLinFactY="300000" custLinFactNeighborX="1029917" custLinFactNeighborY="3297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9A3EEA-F8A5-4D57-BC0E-5016AB1AE5C0}" type="pres">
      <dgm:prSet presAssocID="{A3EA3E85-D517-47B5-AE23-B5B407664F88}" presName="level3hierChild" presStyleCnt="0"/>
      <dgm:spPr/>
      <dgm:t>
        <a:bodyPr/>
        <a:lstStyle/>
        <a:p>
          <a:endParaRPr lang="ru-RU"/>
        </a:p>
      </dgm:t>
    </dgm:pt>
    <dgm:pt modelId="{EB0B089A-79FA-4C19-8B50-73C2075572DC}" type="pres">
      <dgm:prSet presAssocID="{E68E08EA-4FA1-42E6-9721-5F48B447321E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0287566A-AAA3-4DC3-8B31-631CBAF0C9BA}" type="pres">
      <dgm:prSet presAssocID="{E68E08EA-4FA1-42E6-9721-5F48B447321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F15C50A-8112-4E8B-B947-5CF3404D94AA}" type="pres">
      <dgm:prSet presAssocID="{9E9346FF-5E0C-40E4-AC47-2888496D5FFB}" presName="root2" presStyleCnt="0"/>
      <dgm:spPr/>
      <dgm:t>
        <a:bodyPr/>
        <a:lstStyle/>
        <a:p>
          <a:endParaRPr lang="ru-RU"/>
        </a:p>
      </dgm:t>
    </dgm:pt>
    <dgm:pt modelId="{A7E9BBA5-385E-4604-89F4-5D4E77AFD6F6}" type="pres">
      <dgm:prSet presAssocID="{9E9346FF-5E0C-40E4-AC47-2888496D5FFB}" presName="LevelTwoTextNode" presStyleLbl="node2" presStyleIdx="3" presStyleCnt="4" custScaleX="1237843" custScaleY="1085600" custLinFactY="-100000" custLinFactNeighborX="-86135" custLinFactNeighborY="-1702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945FC8-FCE2-4EE6-AADA-80F29D0C03FF}" type="pres">
      <dgm:prSet presAssocID="{9E9346FF-5E0C-40E4-AC47-2888496D5FFB}" presName="level3hierChild" presStyleCnt="0"/>
      <dgm:spPr/>
      <dgm:t>
        <a:bodyPr/>
        <a:lstStyle/>
        <a:p>
          <a:endParaRPr lang="ru-RU"/>
        </a:p>
      </dgm:t>
    </dgm:pt>
  </dgm:ptLst>
  <dgm:cxnLst>
    <dgm:cxn modelId="{F659A408-627A-45E7-BC1E-6D95C696D253}" type="presOf" srcId="{A8870159-3165-4F37-89DA-9FDFE78FDF8B}" destId="{07AE7759-D936-42AB-A75D-1A869A048B32}" srcOrd="0" destOrd="0" presId="urn:microsoft.com/office/officeart/2005/8/layout/hierarchy2"/>
    <dgm:cxn modelId="{0D76BBAE-AA5D-4537-87D8-D4ACDEFC4FC3}" srcId="{205C0369-9292-41AC-9261-21D9665C20F8}" destId="{A2DC5379-F6F8-4E37-819D-96B8589E3C55}" srcOrd="0" destOrd="0" parTransId="{1E036403-0070-40AF-8AB2-DD3DCD9437E2}" sibTransId="{85A76371-3762-48BF-A721-8B609D19FB0A}"/>
    <dgm:cxn modelId="{4C5307E5-B12D-46D7-B3A7-2B3938483A9D}" type="presOf" srcId="{25163529-1402-4201-9454-1BE5684112FB}" destId="{0D7154D9-6114-447B-A53B-9CC76DBB1BC7}" srcOrd="0" destOrd="0" presId="urn:microsoft.com/office/officeart/2005/8/layout/hierarchy2"/>
    <dgm:cxn modelId="{829CB787-4594-4A7A-B116-D03B3CBFF1AD}" type="presOf" srcId="{A8870159-3165-4F37-89DA-9FDFE78FDF8B}" destId="{771D04BC-C738-4870-A8B1-D828B8BE4594}" srcOrd="1" destOrd="0" presId="urn:microsoft.com/office/officeart/2005/8/layout/hierarchy2"/>
    <dgm:cxn modelId="{CDE4FE24-5865-4AF5-AE51-CE7770E3D535}" srcId="{A2DC5379-F6F8-4E37-819D-96B8589E3C55}" destId="{9E9346FF-5E0C-40E4-AC47-2888496D5FFB}" srcOrd="3" destOrd="0" parTransId="{E68E08EA-4FA1-42E6-9721-5F48B447321E}" sibTransId="{021E5023-4CCA-417C-9A2A-5F671F7DB7D5}"/>
    <dgm:cxn modelId="{ECBA20C2-E4E0-4A91-92B7-60923D48C767}" type="presOf" srcId="{12EA9585-6243-44C0-A891-A18BEDA45818}" destId="{7DB9130F-60DE-4323-AD22-B8B072F1D501}" srcOrd="1" destOrd="0" presId="urn:microsoft.com/office/officeart/2005/8/layout/hierarchy2"/>
    <dgm:cxn modelId="{EFEE0F2B-F34A-4BC4-8824-A686C347D089}" type="presOf" srcId="{12EA9585-6243-44C0-A891-A18BEDA45818}" destId="{A948F022-46D7-479A-BCB9-CCC2252EA092}" srcOrd="0" destOrd="0" presId="urn:microsoft.com/office/officeart/2005/8/layout/hierarchy2"/>
    <dgm:cxn modelId="{075D3D33-BA3A-46FE-BDA6-55B88BE3B249}" type="presOf" srcId="{E68E08EA-4FA1-42E6-9721-5F48B447321E}" destId="{EB0B089A-79FA-4C19-8B50-73C2075572DC}" srcOrd="0" destOrd="0" presId="urn:microsoft.com/office/officeart/2005/8/layout/hierarchy2"/>
    <dgm:cxn modelId="{F5D97DCA-2218-423B-AAE5-3BB7B87E376B}" srcId="{A2DC5379-F6F8-4E37-819D-96B8589E3C55}" destId="{11016B1A-7E8A-4E4B-958B-0BE540DB25B1}" srcOrd="1" destOrd="0" parTransId="{25163529-1402-4201-9454-1BE5684112FB}" sibTransId="{4A0E5840-D92F-4C17-9586-99CAE68B06D6}"/>
    <dgm:cxn modelId="{637CBC49-0DC0-4903-AC9B-9AEE960C963D}" type="presOf" srcId="{11016B1A-7E8A-4E4B-958B-0BE540DB25B1}" destId="{CE4AF183-B4B1-4ACA-8BFC-0430569E6440}" srcOrd="0" destOrd="0" presId="urn:microsoft.com/office/officeart/2005/8/layout/hierarchy2"/>
    <dgm:cxn modelId="{DDFC2288-35EC-40E7-B309-90220CAC5029}" type="presOf" srcId="{A3EA3E85-D517-47B5-AE23-B5B407664F88}" destId="{53ED9E47-28AE-4E7F-B7A1-C06E50CE1D45}" srcOrd="0" destOrd="0" presId="urn:microsoft.com/office/officeart/2005/8/layout/hierarchy2"/>
    <dgm:cxn modelId="{C6133636-18A3-4AD0-8060-60220B9E00BA}" type="presOf" srcId="{205C0369-9292-41AC-9261-21D9665C20F8}" destId="{1252B49A-2E74-43D9-A50F-52E1358F3F59}" srcOrd="0" destOrd="0" presId="urn:microsoft.com/office/officeart/2005/8/layout/hierarchy2"/>
    <dgm:cxn modelId="{B57E6987-0140-4B40-A684-B343750A27CC}" srcId="{A2DC5379-F6F8-4E37-819D-96B8589E3C55}" destId="{6B84CE8E-2491-4618-81A8-D57A17AFA1BE}" srcOrd="0" destOrd="0" parTransId="{12EA9585-6243-44C0-A891-A18BEDA45818}" sibTransId="{AA69F300-A96C-42C3-AA07-9C5368420813}"/>
    <dgm:cxn modelId="{B46B073B-8AC6-4D06-862F-602529726136}" srcId="{A2DC5379-F6F8-4E37-819D-96B8589E3C55}" destId="{A3EA3E85-D517-47B5-AE23-B5B407664F88}" srcOrd="2" destOrd="0" parTransId="{8360C924-67B7-441E-AB91-3EC660B43664}" sibTransId="{42B0B613-F49B-4124-AAD1-59108AD7902F}"/>
    <dgm:cxn modelId="{80B14F73-1E41-4B15-913A-F1B4316541DE}" srcId="{6B84CE8E-2491-4618-81A8-D57A17AFA1BE}" destId="{A3F0229D-BA76-470F-B829-A814610C27F3}" srcOrd="0" destOrd="0" parTransId="{A8870159-3165-4F37-89DA-9FDFE78FDF8B}" sibTransId="{931D25EA-3490-42A6-BCB9-CE26DAB76138}"/>
    <dgm:cxn modelId="{95194CB5-1476-4DD5-82C5-ADA7509DEAA1}" type="presOf" srcId="{6B84CE8E-2491-4618-81A8-D57A17AFA1BE}" destId="{80114862-A79D-4F70-804F-D8943B536D8A}" srcOrd="0" destOrd="0" presId="urn:microsoft.com/office/officeart/2005/8/layout/hierarchy2"/>
    <dgm:cxn modelId="{BB1EEF52-0727-493B-B752-8B65263DFBE5}" type="presOf" srcId="{8360C924-67B7-441E-AB91-3EC660B43664}" destId="{95F7CC9D-4367-4FA0-A0D5-E8F3953E5C2A}" srcOrd="0" destOrd="0" presId="urn:microsoft.com/office/officeart/2005/8/layout/hierarchy2"/>
    <dgm:cxn modelId="{0D392203-9A33-4AD4-B89E-EBF1C517E1B1}" type="presOf" srcId="{8360C924-67B7-441E-AB91-3EC660B43664}" destId="{47B7BA7E-E9F4-465A-A260-DD18DFB4D00E}" srcOrd="1" destOrd="0" presId="urn:microsoft.com/office/officeart/2005/8/layout/hierarchy2"/>
    <dgm:cxn modelId="{757491DE-14E1-41DD-A6DF-574E72859F2E}" type="presOf" srcId="{A3F0229D-BA76-470F-B829-A814610C27F3}" destId="{F30CC037-1B84-4386-9F1A-283655EF162B}" srcOrd="0" destOrd="0" presId="urn:microsoft.com/office/officeart/2005/8/layout/hierarchy2"/>
    <dgm:cxn modelId="{8B079D9B-D724-4EB0-B151-34591B74E10A}" type="presOf" srcId="{E68E08EA-4FA1-42E6-9721-5F48B447321E}" destId="{0287566A-AAA3-4DC3-8B31-631CBAF0C9BA}" srcOrd="1" destOrd="0" presId="urn:microsoft.com/office/officeart/2005/8/layout/hierarchy2"/>
    <dgm:cxn modelId="{CE4478EF-9A8B-477C-AB1E-1C16FE33B3A9}" type="presOf" srcId="{25163529-1402-4201-9454-1BE5684112FB}" destId="{BC4738D9-7F69-4B55-AD6E-0540D930949E}" srcOrd="1" destOrd="0" presId="urn:microsoft.com/office/officeart/2005/8/layout/hierarchy2"/>
    <dgm:cxn modelId="{06427D97-0ABA-46D4-9725-FE111AB67F60}" type="presOf" srcId="{9E9346FF-5E0C-40E4-AC47-2888496D5FFB}" destId="{A7E9BBA5-385E-4604-89F4-5D4E77AFD6F6}" srcOrd="0" destOrd="0" presId="urn:microsoft.com/office/officeart/2005/8/layout/hierarchy2"/>
    <dgm:cxn modelId="{2CC4F18C-700A-4C2E-B67D-C9FA89B6AE16}" type="presOf" srcId="{A2DC5379-F6F8-4E37-819D-96B8589E3C55}" destId="{670485C3-97BC-4751-8884-EAC8D2F4D5B1}" srcOrd="0" destOrd="0" presId="urn:microsoft.com/office/officeart/2005/8/layout/hierarchy2"/>
    <dgm:cxn modelId="{8018352F-4C4D-4D4C-BEC0-4BCDD94338EA}" type="presParOf" srcId="{1252B49A-2E74-43D9-A50F-52E1358F3F59}" destId="{4252E940-4CF6-437B-9EA8-BBE7FDA37BCF}" srcOrd="0" destOrd="0" presId="urn:microsoft.com/office/officeart/2005/8/layout/hierarchy2"/>
    <dgm:cxn modelId="{22774DFD-7DB1-485F-AA9A-631C966FA7FB}" type="presParOf" srcId="{4252E940-4CF6-437B-9EA8-BBE7FDA37BCF}" destId="{670485C3-97BC-4751-8884-EAC8D2F4D5B1}" srcOrd="0" destOrd="0" presId="urn:microsoft.com/office/officeart/2005/8/layout/hierarchy2"/>
    <dgm:cxn modelId="{A0561B55-177D-4D8B-85E6-00E529EE792A}" type="presParOf" srcId="{4252E940-4CF6-437B-9EA8-BBE7FDA37BCF}" destId="{D85E6474-1D8C-43C5-934C-3C65A8C0A024}" srcOrd="1" destOrd="0" presId="urn:microsoft.com/office/officeart/2005/8/layout/hierarchy2"/>
    <dgm:cxn modelId="{02DA48DF-D349-40F7-901A-A1C35F23ED7F}" type="presParOf" srcId="{D85E6474-1D8C-43C5-934C-3C65A8C0A024}" destId="{A948F022-46D7-479A-BCB9-CCC2252EA092}" srcOrd="0" destOrd="0" presId="urn:microsoft.com/office/officeart/2005/8/layout/hierarchy2"/>
    <dgm:cxn modelId="{443FCCA7-9E9F-423B-A967-FF5C4B690752}" type="presParOf" srcId="{A948F022-46D7-479A-BCB9-CCC2252EA092}" destId="{7DB9130F-60DE-4323-AD22-B8B072F1D501}" srcOrd="0" destOrd="0" presId="urn:microsoft.com/office/officeart/2005/8/layout/hierarchy2"/>
    <dgm:cxn modelId="{F7F02F8B-B430-4CBF-8581-27AF7858C0D8}" type="presParOf" srcId="{D85E6474-1D8C-43C5-934C-3C65A8C0A024}" destId="{D024F2E4-7670-4E6C-B1A0-49A053FB1A49}" srcOrd="1" destOrd="0" presId="urn:microsoft.com/office/officeart/2005/8/layout/hierarchy2"/>
    <dgm:cxn modelId="{77F7190C-3756-48E6-8548-B2A301A1B25B}" type="presParOf" srcId="{D024F2E4-7670-4E6C-B1A0-49A053FB1A49}" destId="{80114862-A79D-4F70-804F-D8943B536D8A}" srcOrd="0" destOrd="0" presId="urn:microsoft.com/office/officeart/2005/8/layout/hierarchy2"/>
    <dgm:cxn modelId="{F5C0F01C-A4C4-42AC-9AC1-930858D4D1E5}" type="presParOf" srcId="{D024F2E4-7670-4E6C-B1A0-49A053FB1A49}" destId="{7F2EC0F3-BB23-492A-8229-6A6CE1F86DB6}" srcOrd="1" destOrd="0" presId="urn:microsoft.com/office/officeart/2005/8/layout/hierarchy2"/>
    <dgm:cxn modelId="{A420DE50-6E26-4528-A8BC-7B3D14BAA66C}" type="presParOf" srcId="{7F2EC0F3-BB23-492A-8229-6A6CE1F86DB6}" destId="{07AE7759-D936-42AB-A75D-1A869A048B32}" srcOrd="0" destOrd="0" presId="urn:microsoft.com/office/officeart/2005/8/layout/hierarchy2"/>
    <dgm:cxn modelId="{70E53E96-D56C-4869-9183-D0D3D00B15BE}" type="presParOf" srcId="{07AE7759-D936-42AB-A75D-1A869A048B32}" destId="{771D04BC-C738-4870-A8B1-D828B8BE4594}" srcOrd="0" destOrd="0" presId="urn:microsoft.com/office/officeart/2005/8/layout/hierarchy2"/>
    <dgm:cxn modelId="{AE911450-6C42-49CD-ABB4-66043A7EFCFA}" type="presParOf" srcId="{7F2EC0F3-BB23-492A-8229-6A6CE1F86DB6}" destId="{534D4CB9-7568-4120-8ABB-111697215046}" srcOrd="1" destOrd="0" presId="urn:microsoft.com/office/officeart/2005/8/layout/hierarchy2"/>
    <dgm:cxn modelId="{EB49B8AC-30A2-4053-8EB1-5AE2151BF919}" type="presParOf" srcId="{534D4CB9-7568-4120-8ABB-111697215046}" destId="{F30CC037-1B84-4386-9F1A-283655EF162B}" srcOrd="0" destOrd="0" presId="urn:microsoft.com/office/officeart/2005/8/layout/hierarchy2"/>
    <dgm:cxn modelId="{48425BB1-95C0-4F6F-A5B0-B0110694EE02}" type="presParOf" srcId="{534D4CB9-7568-4120-8ABB-111697215046}" destId="{77818EC5-0921-4E03-8766-959402DC5E1A}" srcOrd="1" destOrd="0" presId="urn:microsoft.com/office/officeart/2005/8/layout/hierarchy2"/>
    <dgm:cxn modelId="{EF3EBB3E-1002-4705-9154-5A479EBEE069}" type="presParOf" srcId="{D85E6474-1D8C-43C5-934C-3C65A8C0A024}" destId="{0D7154D9-6114-447B-A53B-9CC76DBB1BC7}" srcOrd="2" destOrd="0" presId="urn:microsoft.com/office/officeart/2005/8/layout/hierarchy2"/>
    <dgm:cxn modelId="{1651C1FC-C19A-4598-A4A7-FF0AE474F046}" type="presParOf" srcId="{0D7154D9-6114-447B-A53B-9CC76DBB1BC7}" destId="{BC4738D9-7F69-4B55-AD6E-0540D930949E}" srcOrd="0" destOrd="0" presId="urn:microsoft.com/office/officeart/2005/8/layout/hierarchy2"/>
    <dgm:cxn modelId="{B0C7C17E-4435-495A-9FA5-39982C52D678}" type="presParOf" srcId="{D85E6474-1D8C-43C5-934C-3C65A8C0A024}" destId="{2873C259-5596-442F-9D80-C7304CE0B178}" srcOrd="3" destOrd="0" presId="urn:microsoft.com/office/officeart/2005/8/layout/hierarchy2"/>
    <dgm:cxn modelId="{81D2BE7C-87DB-4A55-B97D-008A8F048843}" type="presParOf" srcId="{2873C259-5596-442F-9D80-C7304CE0B178}" destId="{CE4AF183-B4B1-4ACA-8BFC-0430569E6440}" srcOrd="0" destOrd="0" presId="urn:microsoft.com/office/officeart/2005/8/layout/hierarchy2"/>
    <dgm:cxn modelId="{B606688A-8AA1-4A70-B2A7-CF9D7163EC6D}" type="presParOf" srcId="{2873C259-5596-442F-9D80-C7304CE0B178}" destId="{0FE9FA48-1714-473A-8FC8-AA36394AA037}" srcOrd="1" destOrd="0" presId="urn:microsoft.com/office/officeart/2005/8/layout/hierarchy2"/>
    <dgm:cxn modelId="{22894ACF-C08F-4B7B-8426-9018FA7703B1}" type="presParOf" srcId="{D85E6474-1D8C-43C5-934C-3C65A8C0A024}" destId="{95F7CC9D-4367-4FA0-A0D5-E8F3953E5C2A}" srcOrd="4" destOrd="0" presId="urn:microsoft.com/office/officeart/2005/8/layout/hierarchy2"/>
    <dgm:cxn modelId="{24D93B5B-488C-4A63-B936-72CD904F9B00}" type="presParOf" srcId="{95F7CC9D-4367-4FA0-A0D5-E8F3953E5C2A}" destId="{47B7BA7E-E9F4-465A-A260-DD18DFB4D00E}" srcOrd="0" destOrd="0" presId="urn:microsoft.com/office/officeart/2005/8/layout/hierarchy2"/>
    <dgm:cxn modelId="{E7C4C92D-08C9-4D9E-A5D0-6BD36E16B798}" type="presParOf" srcId="{D85E6474-1D8C-43C5-934C-3C65A8C0A024}" destId="{CB3408C1-C45F-4235-B377-812C446D25C0}" srcOrd="5" destOrd="0" presId="urn:microsoft.com/office/officeart/2005/8/layout/hierarchy2"/>
    <dgm:cxn modelId="{55425A64-4A7B-4A31-A8C1-AE1FAD6D65B8}" type="presParOf" srcId="{CB3408C1-C45F-4235-B377-812C446D25C0}" destId="{53ED9E47-28AE-4E7F-B7A1-C06E50CE1D45}" srcOrd="0" destOrd="0" presId="urn:microsoft.com/office/officeart/2005/8/layout/hierarchy2"/>
    <dgm:cxn modelId="{393991D8-4D0C-4599-9187-1ADEC0A443FD}" type="presParOf" srcId="{CB3408C1-C45F-4235-B377-812C446D25C0}" destId="{F89A3EEA-F8A5-4D57-BC0E-5016AB1AE5C0}" srcOrd="1" destOrd="0" presId="urn:microsoft.com/office/officeart/2005/8/layout/hierarchy2"/>
    <dgm:cxn modelId="{929C0EB4-484F-4F18-B3DF-6AA3F7E733C5}" type="presParOf" srcId="{D85E6474-1D8C-43C5-934C-3C65A8C0A024}" destId="{EB0B089A-79FA-4C19-8B50-73C2075572DC}" srcOrd="6" destOrd="0" presId="urn:microsoft.com/office/officeart/2005/8/layout/hierarchy2"/>
    <dgm:cxn modelId="{D5E40D07-401E-4EFF-8F67-EA927080559D}" type="presParOf" srcId="{EB0B089A-79FA-4C19-8B50-73C2075572DC}" destId="{0287566A-AAA3-4DC3-8B31-631CBAF0C9BA}" srcOrd="0" destOrd="0" presId="urn:microsoft.com/office/officeart/2005/8/layout/hierarchy2"/>
    <dgm:cxn modelId="{2E1F69CB-3E5A-4AF0-804D-FF793D9A662D}" type="presParOf" srcId="{D85E6474-1D8C-43C5-934C-3C65A8C0A024}" destId="{8F15C50A-8112-4E8B-B947-5CF3404D94AA}" srcOrd="7" destOrd="0" presId="urn:microsoft.com/office/officeart/2005/8/layout/hierarchy2"/>
    <dgm:cxn modelId="{91C05242-6BB1-4DC5-A952-0ED516D7FBFF}" type="presParOf" srcId="{8F15C50A-8112-4E8B-B947-5CF3404D94AA}" destId="{A7E9BBA5-385E-4604-89F4-5D4E77AFD6F6}" srcOrd="0" destOrd="0" presId="urn:microsoft.com/office/officeart/2005/8/layout/hierarchy2"/>
    <dgm:cxn modelId="{E27C24A1-B940-43CA-BA92-5943E222BCA2}" type="presParOf" srcId="{8F15C50A-8112-4E8B-B947-5CF3404D94AA}" destId="{FD945FC8-FCE2-4EE6-AADA-80F29D0C03F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EAA619-17DE-4075-A72F-68F39577215B}">
      <dsp:nvSpPr>
        <dsp:cNvPr id="0" name=""/>
        <dsp:cNvSpPr/>
      </dsp:nvSpPr>
      <dsp:spPr>
        <a:xfrm>
          <a:off x="0" y="635798"/>
          <a:ext cx="5229261" cy="522926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F9BDD9-58D6-4C19-A572-CCB62F00829A}">
      <dsp:nvSpPr>
        <dsp:cNvPr id="0" name=""/>
        <dsp:cNvSpPr/>
      </dsp:nvSpPr>
      <dsp:spPr>
        <a:xfrm>
          <a:off x="2614630" y="642962"/>
          <a:ext cx="6100805" cy="52292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smtClean="0">
              <a:solidFill>
                <a:srgbClr val="002060"/>
              </a:solidFill>
            </a:rPr>
            <a:t>научность</a:t>
          </a:r>
          <a:endParaRPr lang="ru-RU" sz="3100" b="1" kern="1200" dirty="0">
            <a:solidFill>
              <a:srgbClr val="002060"/>
            </a:solidFill>
          </a:endParaRPr>
        </a:p>
      </dsp:txBody>
      <dsp:txXfrm>
        <a:off x="2614630" y="642962"/>
        <a:ext cx="6100805" cy="653659"/>
      </dsp:txXfrm>
    </dsp:sp>
    <dsp:sp modelId="{2C54340D-DC04-4A1C-B5BC-E9B6AA642BFC}">
      <dsp:nvSpPr>
        <dsp:cNvPr id="0" name=""/>
        <dsp:cNvSpPr/>
      </dsp:nvSpPr>
      <dsp:spPr>
        <a:xfrm>
          <a:off x="457561" y="1289457"/>
          <a:ext cx="4314139" cy="431413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9B9DA6-9BE9-4631-9861-79CB1992A680}">
      <dsp:nvSpPr>
        <dsp:cNvPr id="0" name=""/>
        <dsp:cNvSpPr/>
      </dsp:nvSpPr>
      <dsp:spPr>
        <a:xfrm>
          <a:off x="2571742" y="1285876"/>
          <a:ext cx="6100805" cy="43141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2060"/>
              </a:solidFill>
            </a:rPr>
            <a:t>системность</a:t>
          </a:r>
          <a:endParaRPr lang="ru-RU" sz="3100" b="1" kern="1200" dirty="0">
            <a:solidFill>
              <a:srgbClr val="002060"/>
            </a:solidFill>
          </a:endParaRPr>
        </a:p>
      </dsp:txBody>
      <dsp:txXfrm>
        <a:off x="2571742" y="1285876"/>
        <a:ext cx="6100805" cy="653659"/>
      </dsp:txXfrm>
    </dsp:sp>
    <dsp:sp modelId="{F4CF5CEB-40FC-47AE-8284-3860573E4678}">
      <dsp:nvSpPr>
        <dsp:cNvPr id="0" name=""/>
        <dsp:cNvSpPr/>
      </dsp:nvSpPr>
      <dsp:spPr>
        <a:xfrm>
          <a:off x="915122" y="1943116"/>
          <a:ext cx="3399016" cy="339901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E6DA8F-1D86-4AAB-B5FC-E66097000EB6}">
      <dsp:nvSpPr>
        <dsp:cNvPr id="0" name=""/>
        <dsp:cNvSpPr/>
      </dsp:nvSpPr>
      <dsp:spPr>
        <a:xfrm>
          <a:off x="2614630" y="1943116"/>
          <a:ext cx="6100805" cy="33990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2060"/>
              </a:solidFill>
            </a:rPr>
            <a:t>преемственность</a:t>
          </a:r>
          <a:endParaRPr lang="ru-RU" sz="3100" b="1" kern="1200" dirty="0">
            <a:solidFill>
              <a:srgbClr val="002060"/>
            </a:solidFill>
          </a:endParaRPr>
        </a:p>
      </dsp:txBody>
      <dsp:txXfrm>
        <a:off x="2614630" y="1943116"/>
        <a:ext cx="6100805" cy="653654"/>
      </dsp:txXfrm>
    </dsp:sp>
    <dsp:sp modelId="{AC0675B6-36A2-4FD4-BE27-556D5DDB15B8}">
      <dsp:nvSpPr>
        <dsp:cNvPr id="0" name=""/>
        <dsp:cNvSpPr/>
      </dsp:nvSpPr>
      <dsp:spPr>
        <a:xfrm>
          <a:off x="1372681" y="2596771"/>
          <a:ext cx="2483899" cy="248389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59D33E-99A9-4727-9DEA-0918CAE4F410}">
      <dsp:nvSpPr>
        <dsp:cNvPr id="0" name=""/>
        <dsp:cNvSpPr/>
      </dsp:nvSpPr>
      <dsp:spPr>
        <a:xfrm>
          <a:off x="2614630" y="2596771"/>
          <a:ext cx="6100805" cy="24838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2060"/>
              </a:solidFill>
            </a:rPr>
            <a:t>региональная специфика</a:t>
          </a:r>
          <a:endParaRPr lang="ru-RU" sz="3100" b="1" kern="1200" dirty="0">
            <a:solidFill>
              <a:srgbClr val="002060"/>
            </a:solidFill>
          </a:endParaRPr>
        </a:p>
      </dsp:txBody>
      <dsp:txXfrm>
        <a:off x="2614630" y="2596771"/>
        <a:ext cx="6100805" cy="653659"/>
      </dsp:txXfrm>
    </dsp:sp>
    <dsp:sp modelId="{1A08172D-AA3F-453E-BC3A-5639452DA2A6}">
      <dsp:nvSpPr>
        <dsp:cNvPr id="0" name=""/>
        <dsp:cNvSpPr/>
      </dsp:nvSpPr>
      <dsp:spPr>
        <a:xfrm>
          <a:off x="1830242" y="3250430"/>
          <a:ext cx="1568776" cy="156877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6F89C9-987E-495E-98F1-3C1DD1EE3775}">
      <dsp:nvSpPr>
        <dsp:cNvPr id="0" name=""/>
        <dsp:cNvSpPr/>
      </dsp:nvSpPr>
      <dsp:spPr>
        <a:xfrm>
          <a:off x="2614630" y="3250430"/>
          <a:ext cx="6100805" cy="15687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2060"/>
              </a:solidFill>
            </a:rPr>
            <a:t>массовость и доступность</a:t>
          </a:r>
          <a:endParaRPr lang="ru-RU" sz="3100" b="1" kern="1200" dirty="0">
            <a:solidFill>
              <a:srgbClr val="002060"/>
            </a:solidFill>
          </a:endParaRPr>
        </a:p>
      </dsp:txBody>
      <dsp:txXfrm>
        <a:off x="2614630" y="3250430"/>
        <a:ext cx="6100805" cy="653659"/>
      </dsp:txXfrm>
    </dsp:sp>
    <dsp:sp modelId="{9F047F7A-CFB5-4670-94BF-CD32B3041524}">
      <dsp:nvSpPr>
        <dsp:cNvPr id="0" name=""/>
        <dsp:cNvSpPr/>
      </dsp:nvSpPr>
      <dsp:spPr>
        <a:xfrm>
          <a:off x="2287803" y="3904090"/>
          <a:ext cx="653654" cy="65365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2B4F2D-1A39-400E-A6CD-4AB6599F3C3B}">
      <dsp:nvSpPr>
        <dsp:cNvPr id="0" name=""/>
        <dsp:cNvSpPr/>
      </dsp:nvSpPr>
      <dsp:spPr>
        <a:xfrm>
          <a:off x="2614630" y="3929092"/>
          <a:ext cx="6100805" cy="653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2060"/>
              </a:solidFill>
            </a:rPr>
            <a:t>адресность</a:t>
          </a:r>
          <a:endParaRPr lang="ru-RU" sz="3100" b="1" kern="1200" dirty="0">
            <a:solidFill>
              <a:srgbClr val="002060"/>
            </a:solidFill>
          </a:endParaRPr>
        </a:p>
      </dsp:txBody>
      <dsp:txXfrm>
        <a:off x="2614630" y="3929092"/>
        <a:ext cx="6100805" cy="6536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3B9864-7A07-4AEB-A636-D37C9A78E5A7}">
      <dsp:nvSpPr>
        <dsp:cNvPr id="0" name=""/>
        <dsp:cNvSpPr/>
      </dsp:nvSpPr>
      <dsp:spPr>
        <a:xfrm>
          <a:off x="0" y="2071702"/>
          <a:ext cx="2270266" cy="183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/>
            <a:t>Научно-образовательная деятельность по формированию ЗОЖ</a:t>
          </a:r>
          <a:endParaRPr lang="ru-RU" sz="2000" i="0" kern="1200" dirty="0"/>
        </a:p>
      </dsp:txBody>
      <dsp:txXfrm>
        <a:off x="0" y="2071702"/>
        <a:ext cx="2270266" cy="1837078"/>
      </dsp:txXfrm>
    </dsp:sp>
    <dsp:sp modelId="{5DDBE8EE-6FBE-4DBF-920D-C2958F9361F6}">
      <dsp:nvSpPr>
        <dsp:cNvPr id="0" name=""/>
        <dsp:cNvSpPr/>
      </dsp:nvSpPr>
      <dsp:spPr>
        <a:xfrm rot="18423916">
          <a:off x="1733239" y="1899850"/>
          <a:ext cx="2703549" cy="23487"/>
        </a:xfrm>
        <a:custGeom>
          <a:avLst/>
          <a:gdLst/>
          <a:ahLst/>
          <a:cxnLst/>
          <a:rect l="0" t="0" r="0" b="0"/>
          <a:pathLst>
            <a:path>
              <a:moveTo>
                <a:pt x="0" y="11743"/>
              </a:moveTo>
              <a:lnTo>
                <a:pt x="2703549" y="11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8423916">
        <a:off x="3017425" y="1844005"/>
        <a:ext cx="135177" cy="135177"/>
      </dsp:txXfrm>
    </dsp:sp>
    <dsp:sp modelId="{877BC75F-9153-4B46-8344-5F12926C57D8}">
      <dsp:nvSpPr>
        <dsp:cNvPr id="0" name=""/>
        <dsp:cNvSpPr/>
      </dsp:nvSpPr>
      <dsp:spPr>
        <a:xfrm>
          <a:off x="3899761" y="285751"/>
          <a:ext cx="1921079" cy="1094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Информирование УОП в вопросах сохранения и укрепления здоровья</a:t>
          </a:r>
          <a:endParaRPr lang="ru-RU" sz="1400" kern="1200" dirty="0"/>
        </a:p>
      </dsp:txBody>
      <dsp:txXfrm>
        <a:off x="3899761" y="285751"/>
        <a:ext cx="1921079" cy="1094389"/>
      </dsp:txXfrm>
    </dsp:sp>
    <dsp:sp modelId="{E903E98C-DC26-4ACA-8882-6521E8CF8C8C}">
      <dsp:nvSpPr>
        <dsp:cNvPr id="0" name=""/>
        <dsp:cNvSpPr/>
      </dsp:nvSpPr>
      <dsp:spPr>
        <a:xfrm rot="19354247">
          <a:off x="5744524" y="595925"/>
          <a:ext cx="741310" cy="23487"/>
        </a:xfrm>
        <a:custGeom>
          <a:avLst/>
          <a:gdLst/>
          <a:ahLst/>
          <a:cxnLst/>
          <a:rect l="0" t="0" r="0" b="0"/>
          <a:pathLst>
            <a:path>
              <a:moveTo>
                <a:pt x="0" y="11743"/>
              </a:moveTo>
              <a:lnTo>
                <a:pt x="741310" y="117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354247">
        <a:off x="6096647" y="589136"/>
        <a:ext cx="37065" cy="37065"/>
      </dsp:txXfrm>
    </dsp:sp>
    <dsp:sp modelId="{639E6096-F7BF-434D-85D8-75BCADF26B3D}">
      <dsp:nvSpPr>
        <dsp:cNvPr id="0" name=""/>
        <dsp:cNvSpPr/>
      </dsp:nvSpPr>
      <dsp:spPr>
        <a:xfrm>
          <a:off x="6409519" y="4860"/>
          <a:ext cx="1510128" cy="755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Внедрение в учебный процесс дисциплин, обучающих приемам и методам сохранения и укрепления здоровья  </a:t>
          </a:r>
          <a:endParaRPr lang="ru-RU" sz="900" kern="1200" dirty="0"/>
        </a:p>
      </dsp:txBody>
      <dsp:txXfrm>
        <a:off x="6409519" y="4860"/>
        <a:ext cx="1510128" cy="755064"/>
      </dsp:txXfrm>
    </dsp:sp>
    <dsp:sp modelId="{82D0503C-7E85-400A-B2C8-8FA764822D11}">
      <dsp:nvSpPr>
        <dsp:cNvPr id="0" name=""/>
        <dsp:cNvSpPr/>
      </dsp:nvSpPr>
      <dsp:spPr>
        <a:xfrm rot="2121739">
          <a:off x="5754252" y="1030087"/>
          <a:ext cx="721854" cy="23487"/>
        </a:xfrm>
        <a:custGeom>
          <a:avLst/>
          <a:gdLst/>
          <a:ahLst/>
          <a:cxnLst/>
          <a:rect l="0" t="0" r="0" b="0"/>
          <a:pathLst>
            <a:path>
              <a:moveTo>
                <a:pt x="0" y="11743"/>
              </a:moveTo>
              <a:lnTo>
                <a:pt x="721854" y="117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21739">
        <a:off x="6097133" y="1023784"/>
        <a:ext cx="36092" cy="36092"/>
      </dsp:txXfrm>
    </dsp:sp>
    <dsp:sp modelId="{B743C371-F450-4E03-9C47-0677E06F256F}">
      <dsp:nvSpPr>
        <dsp:cNvPr id="0" name=""/>
        <dsp:cNvSpPr/>
      </dsp:nvSpPr>
      <dsp:spPr>
        <a:xfrm>
          <a:off x="6409519" y="873183"/>
          <a:ext cx="1510128" cy="755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Использование возможностей учебных дисциплин для акцентирования внимания на вопросах ЗОЖ</a:t>
          </a:r>
          <a:endParaRPr lang="ru-RU" sz="900" kern="1200" dirty="0"/>
        </a:p>
      </dsp:txBody>
      <dsp:txXfrm>
        <a:off x="6409519" y="873183"/>
        <a:ext cx="1510128" cy="755064"/>
      </dsp:txXfrm>
    </dsp:sp>
    <dsp:sp modelId="{1444F948-0AF9-4AF2-8796-424D051FDDB2}">
      <dsp:nvSpPr>
        <dsp:cNvPr id="0" name=""/>
        <dsp:cNvSpPr/>
      </dsp:nvSpPr>
      <dsp:spPr>
        <a:xfrm rot="19973544">
          <a:off x="2167914" y="2553928"/>
          <a:ext cx="1863525" cy="23487"/>
        </a:xfrm>
        <a:custGeom>
          <a:avLst/>
          <a:gdLst/>
          <a:ahLst/>
          <a:cxnLst/>
          <a:rect l="0" t="0" r="0" b="0"/>
          <a:pathLst>
            <a:path>
              <a:moveTo>
                <a:pt x="0" y="11743"/>
              </a:moveTo>
              <a:lnTo>
                <a:pt x="1863525" y="11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9973544">
        <a:off x="3053089" y="2519084"/>
        <a:ext cx="93176" cy="93176"/>
      </dsp:txXfrm>
    </dsp:sp>
    <dsp:sp modelId="{866CC216-E4DF-42C3-870D-18B31F7135A8}">
      <dsp:nvSpPr>
        <dsp:cNvPr id="0" name=""/>
        <dsp:cNvSpPr/>
      </dsp:nvSpPr>
      <dsp:spPr>
        <a:xfrm>
          <a:off x="3929088" y="1571633"/>
          <a:ext cx="1921079" cy="1138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Включение УОП в научно-исследовательскую деятельность по проблемам здоровья</a:t>
          </a:r>
          <a:endParaRPr lang="ru-RU" sz="1400" kern="1200" dirty="0"/>
        </a:p>
      </dsp:txBody>
      <dsp:txXfrm>
        <a:off x="3929088" y="1571633"/>
        <a:ext cx="1921079" cy="1138938"/>
      </dsp:txXfrm>
    </dsp:sp>
    <dsp:sp modelId="{2B1BB23E-62E5-4471-B2B2-3A2B8512E329}">
      <dsp:nvSpPr>
        <dsp:cNvPr id="0" name=""/>
        <dsp:cNvSpPr/>
      </dsp:nvSpPr>
      <dsp:spPr>
        <a:xfrm rot="21464472">
          <a:off x="5849950" y="2118327"/>
          <a:ext cx="559786" cy="23487"/>
        </a:xfrm>
        <a:custGeom>
          <a:avLst/>
          <a:gdLst/>
          <a:ahLst/>
          <a:cxnLst/>
          <a:rect l="0" t="0" r="0" b="0"/>
          <a:pathLst>
            <a:path>
              <a:moveTo>
                <a:pt x="0" y="11743"/>
              </a:moveTo>
              <a:lnTo>
                <a:pt x="559786" y="117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64472">
        <a:off x="6115848" y="2116076"/>
        <a:ext cx="27989" cy="27989"/>
      </dsp:txXfrm>
    </dsp:sp>
    <dsp:sp modelId="{CDC83031-77E1-427C-8B36-BA567093A6A9}">
      <dsp:nvSpPr>
        <dsp:cNvPr id="0" name=""/>
        <dsp:cNvSpPr/>
      </dsp:nvSpPr>
      <dsp:spPr>
        <a:xfrm>
          <a:off x="6409519" y="1741507"/>
          <a:ext cx="1510128" cy="755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Подготовка научных работ по проблемам здоровья</a:t>
          </a:r>
          <a:endParaRPr lang="ru-RU" sz="900" kern="1200" dirty="0"/>
        </a:p>
      </dsp:txBody>
      <dsp:txXfrm>
        <a:off x="6409519" y="1741507"/>
        <a:ext cx="1510128" cy="755064"/>
      </dsp:txXfrm>
    </dsp:sp>
    <dsp:sp modelId="{62504987-03CD-4EDD-9358-F221F2FF5C7B}">
      <dsp:nvSpPr>
        <dsp:cNvPr id="0" name=""/>
        <dsp:cNvSpPr/>
      </dsp:nvSpPr>
      <dsp:spPr>
        <a:xfrm rot="3392194">
          <a:off x="5622637" y="2552489"/>
          <a:ext cx="1014411" cy="23487"/>
        </a:xfrm>
        <a:custGeom>
          <a:avLst/>
          <a:gdLst/>
          <a:ahLst/>
          <a:cxnLst/>
          <a:rect l="0" t="0" r="0" b="0"/>
          <a:pathLst>
            <a:path>
              <a:moveTo>
                <a:pt x="0" y="11743"/>
              </a:moveTo>
              <a:lnTo>
                <a:pt x="1014411" y="117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392194">
        <a:off x="6104482" y="2538872"/>
        <a:ext cx="50720" cy="50720"/>
      </dsp:txXfrm>
    </dsp:sp>
    <dsp:sp modelId="{04C5B183-2842-47A2-8815-B4C392EBD8CB}">
      <dsp:nvSpPr>
        <dsp:cNvPr id="0" name=""/>
        <dsp:cNvSpPr/>
      </dsp:nvSpPr>
      <dsp:spPr>
        <a:xfrm>
          <a:off x="6409519" y="2609831"/>
          <a:ext cx="1510128" cy="755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Организация конференций по проблемам сохранения здоровья</a:t>
          </a:r>
          <a:endParaRPr lang="ru-RU" sz="900" kern="1200" dirty="0"/>
        </a:p>
      </dsp:txBody>
      <dsp:txXfrm>
        <a:off x="6409519" y="2609831"/>
        <a:ext cx="1510128" cy="755064"/>
      </dsp:txXfrm>
    </dsp:sp>
    <dsp:sp modelId="{01D5493A-6B60-4A66-AAB4-5E5E1F60A56C}">
      <dsp:nvSpPr>
        <dsp:cNvPr id="0" name=""/>
        <dsp:cNvSpPr/>
      </dsp:nvSpPr>
      <dsp:spPr>
        <a:xfrm rot="949998">
          <a:off x="2237557" y="3213718"/>
          <a:ext cx="1724240" cy="23487"/>
        </a:xfrm>
        <a:custGeom>
          <a:avLst/>
          <a:gdLst/>
          <a:ahLst/>
          <a:cxnLst/>
          <a:rect l="0" t="0" r="0" b="0"/>
          <a:pathLst>
            <a:path>
              <a:moveTo>
                <a:pt x="0" y="11743"/>
              </a:moveTo>
              <a:lnTo>
                <a:pt x="1724240" y="11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949998">
        <a:off x="3056571" y="3182356"/>
        <a:ext cx="86212" cy="86212"/>
      </dsp:txXfrm>
    </dsp:sp>
    <dsp:sp modelId="{6483C9C6-1371-4C0D-8BE7-7FD0D5B41C3E}">
      <dsp:nvSpPr>
        <dsp:cNvPr id="0" name=""/>
        <dsp:cNvSpPr/>
      </dsp:nvSpPr>
      <dsp:spPr>
        <a:xfrm>
          <a:off x="3929088" y="2928955"/>
          <a:ext cx="1921079" cy="10634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Привлечение студентов и преподавателей к пропаганде ЗОЖ </a:t>
          </a:r>
          <a:endParaRPr lang="ru-RU" sz="1400" kern="1200" dirty="0"/>
        </a:p>
      </dsp:txBody>
      <dsp:txXfrm>
        <a:off x="3929088" y="2928955"/>
        <a:ext cx="1921079" cy="1063454"/>
      </dsp:txXfrm>
    </dsp:sp>
    <dsp:sp modelId="{F887F484-A6AD-41FB-A901-B9030E13F60B}">
      <dsp:nvSpPr>
        <dsp:cNvPr id="0" name=""/>
        <dsp:cNvSpPr/>
      </dsp:nvSpPr>
      <dsp:spPr>
        <a:xfrm rot="2113744">
          <a:off x="5787461" y="3646441"/>
          <a:ext cx="684764" cy="23487"/>
        </a:xfrm>
        <a:custGeom>
          <a:avLst/>
          <a:gdLst/>
          <a:ahLst/>
          <a:cxnLst/>
          <a:rect l="0" t="0" r="0" b="0"/>
          <a:pathLst>
            <a:path>
              <a:moveTo>
                <a:pt x="0" y="11743"/>
              </a:moveTo>
              <a:lnTo>
                <a:pt x="684764" y="117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13744">
        <a:off x="6112724" y="3641065"/>
        <a:ext cx="34238" cy="34238"/>
      </dsp:txXfrm>
    </dsp:sp>
    <dsp:sp modelId="{06790D66-35D4-4AF2-BB42-766B3161AD92}">
      <dsp:nvSpPr>
        <dsp:cNvPr id="0" name=""/>
        <dsp:cNvSpPr/>
      </dsp:nvSpPr>
      <dsp:spPr>
        <a:xfrm>
          <a:off x="6409519" y="3478155"/>
          <a:ext cx="1510128" cy="755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Проведение публичных лекций по ЗОЖ, выступление в СМИ, проведение бесед о преимуществах ЗОЖ</a:t>
          </a:r>
          <a:endParaRPr lang="ru-RU" sz="900" kern="1200" dirty="0"/>
        </a:p>
      </dsp:txBody>
      <dsp:txXfrm>
        <a:off x="6409519" y="3478155"/>
        <a:ext cx="1510128" cy="755064"/>
      </dsp:txXfrm>
    </dsp:sp>
    <dsp:sp modelId="{1078A85F-3123-48B6-811B-8265E83299CE}">
      <dsp:nvSpPr>
        <dsp:cNvPr id="0" name=""/>
        <dsp:cNvSpPr/>
      </dsp:nvSpPr>
      <dsp:spPr>
        <a:xfrm rot="2983490">
          <a:off x="1824690" y="3940060"/>
          <a:ext cx="2520646" cy="23487"/>
        </a:xfrm>
        <a:custGeom>
          <a:avLst/>
          <a:gdLst/>
          <a:ahLst/>
          <a:cxnLst/>
          <a:rect l="0" t="0" r="0" b="0"/>
          <a:pathLst>
            <a:path>
              <a:moveTo>
                <a:pt x="0" y="11743"/>
              </a:moveTo>
              <a:lnTo>
                <a:pt x="2520646" y="11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2983490">
        <a:off x="3021997" y="3888787"/>
        <a:ext cx="126032" cy="126032"/>
      </dsp:txXfrm>
    </dsp:sp>
    <dsp:sp modelId="{F4935A39-2040-4111-81D7-D2B536D390DA}">
      <dsp:nvSpPr>
        <dsp:cNvPr id="0" name=""/>
        <dsp:cNvSpPr/>
      </dsp:nvSpPr>
      <dsp:spPr>
        <a:xfrm>
          <a:off x="3899761" y="4272893"/>
          <a:ext cx="1888536" cy="1280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Разработка учебно-методического обеспечения формирования ЗОЖ, в том числе с использованием ИКТ</a:t>
          </a:r>
          <a:endParaRPr lang="ru-RU" sz="1400" kern="1200" dirty="0"/>
        </a:p>
      </dsp:txBody>
      <dsp:txXfrm>
        <a:off x="3899761" y="4272893"/>
        <a:ext cx="1888536" cy="12809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B1867E-2E26-4CE4-B31E-59F24C10B725}">
      <dsp:nvSpPr>
        <dsp:cNvPr id="0" name=""/>
        <dsp:cNvSpPr/>
      </dsp:nvSpPr>
      <dsp:spPr>
        <a:xfrm>
          <a:off x="0" y="2143143"/>
          <a:ext cx="2813183" cy="1952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/>
            <a:t>Организация </a:t>
          </a:r>
          <a:r>
            <a:rPr lang="ru-RU" sz="2000" i="0" kern="1200" dirty="0" err="1" smtClean="0"/>
            <a:t>досуговой</a:t>
          </a:r>
          <a:r>
            <a:rPr lang="ru-RU" sz="2000" i="0" kern="1200" dirty="0" smtClean="0"/>
            <a:t> деятельности и активного отдыха</a:t>
          </a:r>
          <a:endParaRPr lang="ru-RU" sz="2000" i="0" kern="1200" dirty="0"/>
        </a:p>
      </dsp:txBody>
      <dsp:txXfrm>
        <a:off x="0" y="2143143"/>
        <a:ext cx="2813183" cy="1952218"/>
      </dsp:txXfrm>
    </dsp:sp>
    <dsp:sp modelId="{FBDC7864-E1AD-4434-8E1F-135BC4EE1E0B}">
      <dsp:nvSpPr>
        <dsp:cNvPr id="0" name=""/>
        <dsp:cNvSpPr/>
      </dsp:nvSpPr>
      <dsp:spPr>
        <a:xfrm rot="3020148">
          <a:off x="2205931" y="4395561"/>
          <a:ext cx="335764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3357645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3020148">
        <a:off x="3800812" y="4327666"/>
        <a:ext cx="167882" cy="167882"/>
      </dsp:txXfrm>
    </dsp:sp>
    <dsp:sp modelId="{D461C3FD-469F-4B06-BA6C-714DE361C154}">
      <dsp:nvSpPr>
        <dsp:cNvPr id="0" name=""/>
        <dsp:cNvSpPr/>
      </dsp:nvSpPr>
      <dsp:spPr>
        <a:xfrm>
          <a:off x="4956324" y="5143540"/>
          <a:ext cx="2241687" cy="1120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Работа штаба студенческих строительных отрядов ГФ ФГБОУ ВПО БГТУ </a:t>
          </a:r>
          <a:r>
            <a:rPr lang="ru-RU" sz="1100" kern="1200" dirty="0" err="1" smtClean="0"/>
            <a:t>им.В.Г.Шухова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>
        <a:off x="4956324" y="5143540"/>
        <a:ext cx="2241687" cy="1120843"/>
      </dsp:txXfrm>
    </dsp:sp>
    <dsp:sp modelId="{A724BB43-1012-43E1-84D2-56160AE9434D}">
      <dsp:nvSpPr>
        <dsp:cNvPr id="0" name=""/>
        <dsp:cNvSpPr/>
      </dsp:nvSpPr>
      <dsp:spPr>
        <a:xfrm rot="2008889">
          <a:off x="2607102" y="3788338"/>
          <a:ext cx="248386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483860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2008889">
        <a:off x="3786936" y="3742288"/>
        <a:ext cx="124193" cy="124193"/>
      </dsp:txXfrm>
    </dsp:sp>
    <dsp:sp modelId="{661D0ADA-6E4A-4AEE-8757-DFF679B0FF5A}">
      <dsp:nvSpPr>
        <dsp:cNvPr id="0" name=""/>
        <dsp:cNvSpPr/>
      </dsp:nvSpPr>
      <dsp:spPr>
        <a:xfrm>
          <a:off x="4884882" y="3929095"/>
          <a:ext cx="2241687" cy="1120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Поддержка спорта, туризма; привлечение к участию в соревнованиях различного уровня; организация спор­тивно-оздоровительных летних лагерей.</a:t>
          </a:r>
          <a:endParaRPr lang="ru-RU" sz="1100" kern="1200" dirty="0"/>
        </a:p>
      </dsp:txBody>
      <dsp:txXfrm>
        <a:off x="4884882" y="3929095"/>
        <a:ext cx="2241687" cy="1120843"/>
      </dsp:txXfrm>
    </dsp:sp>
    <dsp:sp modelId="{0238DD52-3AF9-4802-BB55-CE4DB26A0E1C}">
      <dsp:nvSpPr>
        <dsp:cNvPr id="0" name=""/>
        <dsp:cNvSpPr/>
      </dsp:nvSpPr>
      <dsp:spPr>
        <a:xfrm rot="21463">
          <a:off x="2813163" y="3109673"/>
          <a:ext cx="2071739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071739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21463">
        <a:off x="3797239" y="3073926"/>
        <a:ext cx="103586" cy="103586"/>
      </dsp:txXfrm>
    </dsp:sp>
    <dsp:sp modelId="{34DD9CA4-DDE4-4E7E-A7F3-B29BFDA9988F}">
      <dsp:nvSpPr>
        <dsp:cNvPr id="0" name=""/>
        <dsp:cNvSpPr/>
      </dsp:nvSpPr>
      <dsp:spPr>
        <a:xfrm>
          <a:off x="4884882" y="2571764"/>
          <a:ext cx="2241687" cy="1120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Сотрудничество с культурными учреждениями города (театр, кинотеатр , </a:t>
          </a:r>
          <a:r>
            <a:rPr lang="ru-RU" sz="1100" kern="1200" dirty="0" err="1" smtClean="0"/>
            <a:t>досу­говые</a:t>
          </a:r>
          <a:r>
            <a:rPr lang="ru-RU" sz="1100" kern="1200" dirty="0" smtClean="0"/>
            <a:t> центры).</a:t>
          </a:r>
          <a:endParaRPr lang="ru-RU" sz="1100" kern="1200" dirty="0"/>
        </a:p>
      </dsp:txBody>
      <dsp:txXfrm>
        <a:off x="4884882" y="2571764"/>
        <a:ext cx="2241687" cy="1120843"/>
      </dsp:txXfrm>
    </dsp:sp>
    <dsp:sp modelId="{74998BD4-CAB1-4D00-8EFA-0077E52E962A}">
      <dsp:nvSpPr>
        <dsp:cNvPr id="0" name=""/>
        <dsp:cNvSpPr/>
      </dsp:nvSpPr>
      <dsp:spPr>
        <a:xfrm rot="18539675">
          <a:off x="2202859" y="1823790"/>
          <a:ext cx="329234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3292347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8539675">
        <a:off x="3766724" y="1757528"/>
        <a:ext cx="164617" cy="164617"/>
      </dsp:txXfrm>
    </dsp:sp>
    <dsp:sp modelId="{A78D5FA8-67BE-42DD-9218-DD67B2405570}">
      <dsp:nvSpPr>
        <dsp:cNvPr id="0" name=""/>
        <dsp:cNvSpPr/>
      </dsp:nvSpPr>
      <dsp:spPr>
        <a:xfrm>
          <a:off x="4884882" y="0"/>
          <a:ext cx="2241687" cy="1120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Развитие студенческого самоуправления, волонтерского движения, организа­ция учебы студенческого актива ГФ ФГБОУ ВПО БГТУ </a:t>
          </a:r>
          <a:r>
            <a:rPr lang="ru-RU" sz="1100" kern="1200" dirty="0" err="1" smtClean="0"/>
            <a:t>им.В.Г.Шухова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>
        <a:off x="4884882" y="0"/>
        <a:ext cx="2241687" cy="1120843"/>
      </dsp:txXfrm>
    </dsp:sp>
    <dsp:sp modelId="{21BF20B1-CF30-4F4E-9CC8-297C0CBF4D33}">
      <dsp:nvSpPr>
        <dsp:cNvPr id="0" name=""/>
        <dsp:cNvSpPr/>
      </dsp:nvSpPr>
      <dsp:spPr>
        <a:xfrm rot="19705897">
          <a:off x="2633269" y="2466734"/>
          <a:ext cx="243152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431526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9705897">
        <a:off x="3788244" y="2421993"/>
        <a:ext cx="121576" cy="121576"/>
      </dsp:txXfrm>
    </dsp:sp>
    <dsp:sp modelId="{3D0FECE3-EDD6-40E1-BD2C-56323824D889}">
      <dsp:nvSpPr>
        <dsp:cNvPr id="0" name=""/>
        <dsp:cNvSpPr/>
      </dsp:nvSpPr>
      <dsp:spPr>
        <a:xfrm>
          <a:off x="4884882" y="1285888"/>
          <a:ext cx="2241687" cy="1120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Привлечение к участию в творческих конкурсах, фестивалях, конференциях различного уровня (городских, региональных, всероссийских и т.д.); проведение творческих вечеров.</a:t>
          </a:r>
          <a:endParaRPr lang="ru-RU" sz="1100" kern="1200" dirty="0"/>
        </a:p>
      </dsp:txBody>
      <dsp:txXfrm>
        <a:off x="4884882" y="1285888"/>
        <a:ext cx="2241687" cy="112084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B6F69D-C068-40B2-8B3B-ED0E06A8BA73}">
      <dsp:nvSpPr>
        <dsp:cNvPr id="0" name=""/>
        <dsp:cNvSpPr/>
      </dsp:nvSpPr>
      <dsp:spPr>
        <a:xfrm>
          <a:off x="50111" y="2542355"/>
          <a:ext cx="2267161" cy="1133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Развитие физической культуры и спорта</a:t>
          </a:r>
          <a:endParaRPr lang="ru-RU" sz="2000" kern="1200" dirty="0"/>
        </a:p>
      </dsp:txBody>
      <dsp:txXfrm>
        <a:off x="50111" y="2542355"/>
        <a:ext cx="2267161" cy="1133580"/>
      </dsp:txXfrm>
    </dsp:sp>
    <dsp:sp modelId="{DB257316-62E1-47A6-9EEB-7AF9587DAC7D}">
      <dsp:nvSpPr>
        <dsp:cNvPr id="0" name=""/>
        <dsp:cNvSpPr/>
      </dsp:nvSpPr>
      <dsp:spPr>
        <a:xfrm rot="17741105">
          <a:off x="1724543" y="2150308"/>
          <a:ext cx="209232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092323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7741105">
        <a:off x="2718397" y="2114046"/>
        <a:ext cx="104616" cy="104616"/>
      </dsp:txXfrm>
    </dsp:sp>
    <dsp:sp modelId="{A691F603-0E4A-45E8-9FD2-8B45FA11C47F}">
      <dsp:nvSpPr>
        <dsp:cNvPr id="0" name=""/>
        <dsp:cNvSpPr/>
      </dsp:nvSpPr>
      <dsp:spPr>
        <a:xfrm>
          <a:off x="3224137" y="517083"/>
          <a:ext cx="2267161" cy="1412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Развитие системы физкультурно-спортивного воспитания студентов</a:t>
          </a:r>
          <a:endParaRPr lang="ru-RU" sz="1600" kern="1200" dirty="0"/>
        </a:p>
      </dsp:txBody>
      <dsp:txXfrm>
        <a:off x="3224137" y="517083"/>
        <a:ext cx="2267161" cy="1412962"/>
      </dsp:txXfrm>
    </dsp:sp>
    <dsp:sp modelId="{EA54BC15-4F18-4E38-8016-FF9C0771F690}">
      <dsp:nvSpPr>
        <dsp:cNvPr id="0" name=""/>
        <dsp:cNvSpPr/>
      </dsp:nvSpPr>
      <dsp:spPr>
        <a:xfrm rot="19457599">
          <a:off x="5386327" y="881613"/>
          <a:ext cx="111680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116807" y="16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57599">
        <a:off x="5916810" y="869739"/>
        <a:ext cx="55840" cy="55840"/>
      </dsp:txXfrm>
    </dsp:sp>
    <dsp:sp modelId="{FF40A049-1D8D-4792-A2F5-F276CE5AA9FC}">
      <dsp:nvSpPr>
        <dsp:cNvPr id="0" name=""/>
        <dsp:cNvSpPr/>
      </dsp:nvSpPr>
      <dsp:spPr>
        <a:xfrm>
          <a:off x="6398163" y="4965"/>
          <a:ext cx="2267161" cy="1133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Разработка и внедрение рекомендаций по объему двигательной активности в зависимости от индивидуальных особенностей студентов</a:t>
          </a:r>
          <a:endParaRPr lang="ru-RU" sz="1300" kern="1200" dirty="0"/>
        </a:p>
      </dsp:txBody>
      <dsp:txXfrm>
        <a:off x="6398163" y="4965"/>
        <a:ext cx="2267161" cy="1133580"/>
      </dsp:txXfrm>
    </dsp:sp>
    <dsp:sp modelId="{8458B380-081D-4542-BCDB-75130B0A4B6D}">
      <dsp:nvSpPr>
        <dsp:cNvPr id="0" name=""/>
        <dsp:cNvSpPr/>
      </dsp:nvSpPr>
      <dsp:spPr>
        <a:xfrm rot="2142401">
          <a:off x="5386327" y="1533422"/>
          <a:ext cx="111680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116807" y="16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401">
        <a:off x="5916810" y="1521548"/>
        <a:ext cx="55840" cy="55840"/>
      </dsp:txXfrm>
    </dsp:sp>
    <dsp:sp modelId="{1A5A849B-2251-451C-B5BB-247C6AC4C99B}">
      <dsp:nvSpPr>
        <dsp:cNvPr id="0" name=""/>
        <dsp:cNvSpPr/>
      </dsp:nvSpPr>
      <dsp:spPr>
        <a:xfrm>
          <a:off x="6398163" y="1308583"/>
          <a:ext cx="2267161" cy="1133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Проведение мониторинга студентов, систематически занимающихся физической культурой и спортом</a:t>
          </a:r>
          <a:endParaRPr lang="ru-RU" sz="1300" kern="1200" dirty="0"/>
        </a:p>
      </dsp:txBody>
      <dsp:txXfrm>
        <a:off x="6398163" y="1308583"/>
        <a:ext cx="2267161" cy="1133580"/>
      </dsp:txXfrm>
    </dsp:sp>
    <dsp:sp modelId="{BCCD2DC8-0781-41B0-B66F-739BD5563B62}">
      <dsp:nvSpPr>
        <dsp:cNvPr id="0" name=""/>
        <dsp:cNvSpPr/>
      </dsp:nvSpPr>
      <dsp:spPr>
        <a:xfrm rot="264249">
          <a:off x="2315930" y="3128021"/>
          <a:ext cx="90955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09550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64249">
        <a:off x="2747966" y="3121329"/>
        <a:ext cx="45477" cy="45477"/>
      </dsp:txXfrm>
    </dsp:sp>
    <dsp:sp modelId="{A93243A6-8582-457C-AE90-77690C069C40}">
      <dsp:nvSpPr>
        <dsp:cNvPr id="0" name=""/>
        <dsp:cNvSpPr/>
      </dsp:nvSpPr>
      <dsp:spPr>
        <a:xfrm>
          <a:off x="3224137" y="2612200"/>
          <a:ext cx="2267161" cy="1133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Пропаганда физической культуры и спорта</a:t>
          </a:r>
          <a:endParaRPr lang="ru-RU" sz="1600" kern="1200" dirty="0"/>
        </a:p>
      </dsp:txBody>
      <dsp:txXfrm>
        <a:off x="3224137" y="2612200"/>
        <a:ext cx="2267161" cy="1133580"/>
      </dsp:txXfrm>
    </dsp:sp>
    <dsp:sp modelId="{CA22926D-AA88-4581-9B2F-49E45140B322}">
      <dsp:nvSpPr>
        <dsp:cNvPr id="0" name=""/>
        <dsp:cNvSpPr/>
      </dsp:nvSpPr>
      <dsp:spPr>
        <a:xfrm>
          <a:off x="5491298" y="3162944"/>
          <a:ext cx="90686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06864" y="16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22059" y="3156319"/>
        <a:ext cx="45343" cy="45343"/>
      </dsp:txXfrm>
    </dsp:sp>
    <dsp:sp modelId="{BE054FD3-C96E-4D41-9335-0C3D08CD076A}">
      <dsp:nvSpPr>
        <dsp:cNvPr id="0" name=""/>
        <dsp:cNvSpPr/>
      </dsp:nvSpPr>
      <dsp:spPr>
        <a:xfrm>
          <a:off x="6398163" y="2612200"/>
          <a:ext cx="2267161" cy="1133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Выявление интересов, потребностей и мотивации студентов и определение эффективности работы по пропаганде физической культуры и ЗОЖ</a:t>
          </a:r>
          <a:endParaRPr lang="ru-RU" sz="1300" kern="1200" dirty="0"/>
        </a:p>
      </dsp:txBody>
      <dsp:txXfrm>
        <a:off x="6398163" y="2612200"/>
        <a:ext cx="2267161" cy="1133580"/>
      </dsp:txXfrm>
    </dsp:sp>
    <dsp:sp modelId="{116B5C58-F200-4DDA-B41C-8274044E42B4}">
      <dsp:nvSpPr>
        <dsp:cNvPr id="0" name=""/>
        <dsp:cNvSpPr/>
      </dsp:nvSpPr>
      <dsp:spPr>
        <a:xfrm rot="3952704">
          <a:off x="1661186" y="4105735"/>
          <a:ext cx="221903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219038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3952704">
        <a:off x="2715229" y="4066305"/>
        <a:ext cx="110951" cy="110951"/>
      </dsp:txXfrm>
    </dsp:sp>
    <dsp:sp modelId="{ED8FD8D9-D316-4E7C-8281-C02D30D604A0}">
      <dsp:nvSpPr>
        <dsp:cNvPr id="0" name=""/>
        <dsp:cNvSpPr/>
      </dsp:nvSpPr>
      <dsp:spPr>
        <a:xfrm>
          <a:off x="3224137" y="4567627"/>
          <a:ext cx="2267161" cy="1133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Стимулирование двигательной активности преподавателей и сотрудников</a:t>
          </a:r>
          <a:endParaRPr lang="ru-RU" sz="1600" kern="1200" dirty="0"/>
        </a:p>
      </dsp:txBody>
      <dsp:txXfrm>
        <a:off x="3224137" y="4567627"/>
        <a:ext cx="2267161" cy="1133580"/>
      </dsp:txXfrm>
    </dsp:sp>
    <dsp:sp modelId="{A9CA59E4-1A34-4554-9009-1BB60D7954E1}">
      <dsp:nvSpPr>
        <dsp:cNvPr id="0" name=""/>
        <dsp:cNvSpPr/>
      </dsp:nvSpPr>
      <dsp:spPr>
        <a:xfrm rot="19457599">
          <a:off x="5386327" y="4792466"/>
          <a:ext cx="111680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116807" y="16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57599">
        <a:off x="5916810" y="4780592"/>
        <a:ext cx="55840" cy="55840"/>
      </dsp:txXfrm>
    </dsp:sp>
    <dsp:sp modelId="{F0773DEB-9E48-4B2F-B71B-FDBB9EF966B7}">
      <dsp:nvSpPr>
        <dsp:cNvPr id="0" name=""/>
        <dsp:cNvSpPr/>
      </dsp:nvSpPr>
      <dsp:spPr>
        <a:xfrm>
          <a:off x="6398163" y="3915818"/>
          <a:ext cx="2267161" cy="1133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Разработка физкультурно-оздоровительных программ для преподавателей и сотрудников</a:t>
          </a:r>
          <a:endParaRPr lang="ru-RU" sz="1300" kern="1200" dirty="0"/>
        </a:p>
      </dsp:txBody>
      <dsp:txXfrm>
        <a:off x="6398163" y="3915818"/>
        <a:ext cx="2267161" cy="1133580"/>
      </dsp:txXfrm>
    </dsp:sp>
    <dsp:sp modelId="{A07F41FB-08AF-4C43-8EDB-182784644B78}">
      <dsp:nvSpPr>
        <dsp:cNvPr id="0" name=""/>
        <dsp:cNvSpPr/>
      </dsp:nvSpPr>
      <dsp:spPr>
        <a:xfrm rot="2142401">
          <a:off x="5386327" y="5444275"/>
          <a:ext cx="111680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116807" y="16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401">
        <a:off x="5916810" y="5432401"/>
        <a:ext cx="55840" cy="55840"/>
      </dsp:txXfrm>
    </dsp:sp>
    <dsp:sp modelId="{C48C7934-18C5-4D6E-AF8F-2231BFE4E88D}">
      <dsp:nvSpPr>
        <dsp:cNvPr id="0" name=""/>
        <dsp:cNvSpPr/>
      </dsp:nvSpPr>
      <dsp:spPr>
        <a:xfrm>
          <a:off x="6398163" y="5219436"/>
          <a:ext cx="2267161" cy="1133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Содействие преподавателям в организации занятий физической культурой и спортом</a:t>
          </a:r>
          <a:endParaRPr lang="ru-RU" sz="1300" kern="1200" dirty="0"/>
        </a:p>
      </dsp:txBody>
      <dsp:txXfrm>
        <a:off x="6398163" y="5219436"/>
        <a:ext cx="2267161" cy="11335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6EF82D-E929-4665-96F4-F4320AF5584E}">
      <dsp:nvSpPr>
        <dsp:cNvPr id="0" name=""/>
        <dsp:cNvSpPr/>
      </dsp:nvSpPr>
      <dsp:spPr>
        <a:xfrm>
          <a:off x="0" y="0"/>
          <a:ext cx="3345067" cy="1356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Организация сбалансированного  рационального питания</a:t>
          </a:r>
          <a:endParaRPr lang="ru-RU" sz="2000" kern="1200" dirty="0"/>
        </a:p>
      </dsp:txBody>
      <dsp:txXfrm>
        <a:off x="0" y="0"/>
        <a:ext cx="3345067" cy="1356298"/>
      </dsp:txXfrm>
    </dsp:sp>
    <dsp:sp modelId="{4663195C-EB93-44C2-8DE4-0FE4B4D074A4}">
      <dsp:nvSpPr>
        <dsp:cNvPr id="0" name=""/>
        <dsp:cNvSpPr/>
      </dsp:nvSpPr>
      <dsp:spPr>
        <a:xfrm rot="21594091">
          <a:off x="3345066" y="635153"/>
          <a:ext cx="2167621" cy="82265"/>
        </a:xfrm>
        <a:custGeom>
          <a:avLst/>
          <a:gdLst/>
          <a:ahLst/>
          <a:cxnLst/>
          <a:rect l="0" t="0" r="0" b="0"/>
          <a:pathLst>
            <a:path>
              <a:moveTo>
                <a:pt x="0" y="41132"/>
              </a:moveTo>
              <a:lnTo>
                <a:pt x="2167621" y="411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21594091">
        <a:off x="4374686" y="622095"/>
        <a:ext cx="108381" cy="108381"/>
      </dsp:txXfrm>
    </dsp:sp>
    <dsp:sp modelId="{AB007BD4-1FB8-46EF-9174-72E2BB1CB7BC}">
      <dsp:nvSpPr>
        <dsp:cNvPr id="0" name=""/>
        <dsp:cNvSpPr/>
      </dsp:nvSpPr>
      <dsp:spPr>
        <a:xfrm>
          <a:off x="5512686" y="62962"/>
          <a:ext cx="2947496" cy="12229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Обеспечение условий для удовлетворения потребностей УОП в качественных услугах организации питания</a:t>
          </a:r>
          <a:endParaRPr lang="ru-RU" sz="1600" kern="1200" dirty="0"/>
        </a:p>
      </dsp:txBody>
      <dsp:txXfrm>
        <a:off x="5512686" y="62962"/>
        <a:ext cx="2947496" cy="122292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5F305B-42B3-4D07-8B34-6DD7656F89AA}">
      <dsp:nvSpPr>
        <dsp:cNvPr id="0" name=""/>
        <dsp:cNvSpPr/>
      </dsp:nvSpPr>
      <dsp:spPr>
        <a:xfrm>
          <a:off x="4192" y="1643767"/>
          <a:ext cx="2736212" cy="1311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Профилактика </a:t>
          </a:r>
          <a:r>
            <a:rPr lang="ru-RU" sz="1600" kern="1200" dirty="0" err="1" smtClean="0"/>
            <a:t>табакокурения</a:t>
          </a:r>
          <a:r>
            <a:rPr lang="ru-RU" sz="1600" kern="1200" dirty="0" smtClean="0"/>
            <a:t>, наркомании, алкоголизма и других форм зависимости</a:t>
          </a:r>
          <a:endParaRPr lang="ru-RU" sz="1600" kern="1200" dirty="0"/>
        </a:p>
      </dsp:txBody>
      <dsp:txXfrm>
        <a:off x="4192" y="1643767"/>
        <a:ext cx="2736212" cy="1311438"/>
      </dsp:txXfrm>
    </dsp:sp>
    <dsp:sp modelId="{B8D7D2BD-D6AE-4CEF-874C-E0DD09C58A93}">
      <dsp:nvSpPr>
        <dsp:cNvPr id="0" name=""/>
        <dsp:cNvSpPr/>
      </dsp:nvSpPr>
      <dsp:spPr>
        <a:xfrm rot="18376450">
          <a:off x="2452312" y="1710868"/>
          <a:ext cx="1411009" cy="39687"/>
        </a:xfrm>
        <a:custGeom>
          <a:avLst/>
          <a:gdLst/>
          <a:ahLst/>
          <a:cxnLst/>
          <a:rect l="0" t="0" r="0" b="0"/>
          <a:pathLst>
            <a:path>
              <a:moveTo>
                <a:pt x="0" y="19843"/>
              </a:moveTo>
              <a:lnTo>
                <a:pt x="1411009" y="19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376450">
        <a:off x="3122542" y="1695437"/>
        <a:ext cx="70550" cy="70550"/>
      </dsp:txXfrm>
    </dsp:sp>
    <dsp:sp modelId="{17BC7F67-FD93-4441-8F1F-B9587BA24034}">
      <dsp:nvSpPr>
        <dsp:cNvPr id="0" name=""/>
        <dsp:cNvSpPr/>
      </dsp:nvSpPr>
      <dsp:spPr>
        <a:xfrm>
          <a:off x="3575228" y="642149"/>
          <a:ext cx="2079157" cy="1039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Побуждение студентов к осознанному принятию решения не курить, не употреблять алкоголь и наркотики</a:t>
          </a:r>
          <a:endParaRPr lang="ru-RU" sz="1200" kern="1200" dirty="0"/>
        </a:p>
      </dsp:txBody>
      <dsp:txXfrm>
        <a:off x="3575228" y="642149"/>
        <a:ext cx="2079157" cy="1039578"/>
      </dsp:txXfrm>
    </dsp:sp>
    <dsp:sp modelId="{64220C6C-2ECA-45DC-93EF-A779B429933E}">
      <dsp:nvSpPr>
        <dsp:cNvPr id="0" name=""/>
        <dsp:cNvSpPr/>
      </dsp:nvSpPr>
      <dsp:spPr>
        <a:xfrm rot="238321">
          <a:off x="2739400" y="2308626"/>
          <a:ext cx="836833" cy="39687"/>
        </a:xfrm>
        <a:custGeom>
          <a:avLst/>
          <a:gdLst/>
          <a:ahLst/>
          <a:cxnLst/>
          <a:rect l="0" t="0" r="0" b="0"/>
          <a:pathLst>
            <a:path>
              <a:moveTo>
                <a:pt x="0" y="19843"/>
              </a:moveTo>
              <a:lnTo>
                <a:pt x="836833" y="19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38321">
        <a:off x="3136896" y="2307549"/>
        <a:ext cx="41841" cy="41841"/>
      </dsp:txXfrm>
    </dsp:sp>
    <dsp:sp modelId="{870B1A94-2E78-41B7-BC50-AD3C478E4C95}">
      <dsp:nvSpPr>
        <dsp:cNvPr id="0" name=""/>
        <dsp:cNvSpPr/>
      </dsp:nvSpPr>
      <dsp:spPr>
        <a:xfrm>
          <a:off x="3575228" y="1837664"/>
          <a:ext cx="2079157" cy="1039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Предоставление студентам альтернативных способов удовлетворения их потребности в самовыражении и социальном развитии</a:t>
          </a:r>
          <a:endParaRPr lang="ru-RU" sz="1200" kern="1200" dirty="0"/>
        </a:p>
      </dsp:txBody>
      <dsp:txXfrm>
        <a:off x="3575228" y="1837664"/>
        <a:ext cx="2079157" cy="1039578"/>
      </dsp:txXfrm>
    </dsp:sp>
    <dsp:sp modelId="{58F6534B-619E-4C43-8EDC-7BC19C609C31}">
      <dsp:nvSpPr>
        <dsp:cNvPr id="0" name=""/>
        <dsp:cNvSpPr/>
      </dsp:nvSpPr>
      <dsp:spPr>
        <a:xfrm>
          <a:off x="5654386" y="2337610"/>
          <a:ext cx="831662" cy="39687"/>
        </a:xfrm>
        <a:custGeom>
          <a:avLst/>
          <a:gdLst/>
          <a:ahLst/>
          <a:cxnLst/>
          <a:rect l="0" t="0" r="0" b="0"/>
          <a:pathLst>
            <a:path>
              <a:moveTo>
                <a:pt x="0" y="19843"/>
              </a:moveTo>
              <a:lnTo>
                <a:pt x="831662" y="198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49426" y="2336662"/>
        <a:ext cx="41583" cy="41583"/>
      </dsp:txXfrm>
    </dsp:sp>
    <dsp:sp modelId="{FF1854A0-59AA-49BD-8461-3680CB71DFF6}">
      <dsp:nvSpPr>
        <dsp:cNvPr id="0" name=""/>
        <dsp:cNvSpPr/>
      </dsp:nvSpPr>
      <dsp:spPr>
        <a:xfrm>
          <a:off x="6486049" y="1837664"/>
          <a:ext cx="2079157" cy="1039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Физическая культура и спорт, культурные мероприятия, различные формы активного отдыха</a:t>
          </a:r>
          <a:endParaRPr lang="ru-RU" sz="1200" kern="1200" dirty="0"/>
        </a:p>
      </dsp:txBody>
      <dsp:txXfrm>
        <a:off x="6486049" y="1837664"/>
        <a:ext cx="2079157" cy="1039578"/>
      </dsp:txXfrm>
    </dsp:sp>
    <dsp:sp modelId="{33DD6805-2A7B-46D7-BB80-4498431F068A}">
      <dsp:nvSpPr>
        <dsp:cNvPr id="0" name=""/>
        <dsp:cNvSpPr/>
      </dsp:nvSpPr>
      <dsp:spPr>
        <a:xfrm rot="3380176">
          <a:off x="2404798" y="2906384"/>
          <a:ext cx="1506037" cy="39687"/>
        </a:xfrm>
        <a:custGeom>
          <a:avLst/>
          <a:gdLst/>
          <a:ahLst/>
          <a:cxnLst/>
          <a:rect l="0" t="0" r="0" b="0"/>
          <a:pathLst>
            <a:path>
              <a:moveTo>
                <a:pt x="0" y="19843"/>
              </a:moveTo>
              <a:lnTo>
                <a:pt x="1506037" y="19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380176">
        <a:off x="3120166" y="2888577"/>
        <a:ext cx="75301" cy="75301"/>
      </dsp:txXfrm>
    </dsp:sp>
    <dsp:sp modelId="{FF878477-CB7E-44F0-A9DF-B390F1939FA3}">
      <dsp:nvSpPr>
        <dsp:cNvPr id="0" name=""/>
        <dsp:cNvSpPr/>
      </dsp:nvSpPr>
      <dsp:spPr>
        <a:xfrm>
          <a:off x="3575228" y="3033180"/>
          <a:ext cx="2079157" cy="1039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Создание обстановки в вузе, защищающей студентов от влияния различных форм психофизической зависимости</a:t>
          </a:r>
          <a:endParaRPr lang="ru-RU" sz="1200" kern="1200" dirty="0"/>
        </a:p>
      </dsp:txBody>
      <dsp:txXfrm>
        <a:off x="3575228" y="3033180"/>
        <a:ext cx="2079157" cy="103957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B70E33-34E2-4162-B071-BE88988F5D5E}">
      <dsp:nvSpPr>
        <dsp:cNvPr id="0" name=""/>
        <dsp:cNvSpPr/>
      </dsp:nvSpPr>
      <dsp:spPr>
        <a:xfrm>
          <a:off x="0" y="2082581"/>
          <a:ext cx="2807290" cy="1403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Мониторинг здоровья</a:t>
          </a:r>
          <a:endParaRPr lang="ru-RU" sz="2000" kern="1200" dirty="0"/>
        </a:p>
      </dsp:txBody>
      <dsp:txXfrm>
        <a:off x="0" y="2082581"/>
        <a:ext cx="2807290" cy="1403645"/>
      </dsp:txXfrm>
    </dsp:sp>
    <dsp:sp modelId="{45DB1088-4B36-4DFB-86BA-2D7E3FF6B926}">
      <dsp:nvSpPr>
        <dsp:cNvPr id="0" name=""/>
        <dsp:cNvSpPr/>
      </dsp:nvSpPr>
      <dsp:spPr>
        <a:xfrm rot="17964686">
          <a:off x="2198587" y="1720391"/>
          <a:ext cx="2392123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2392123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7964686">
        <a:off x="3334846" y="1682692"/>
        <a:ext cx="119606" cy="119606"/>
      </dsp:txXfrm>
    </dsp:sp>
    <dsp:sp modelId="{3F61412F-247A-485B-BD58-1334AE332D69}">
      <dsp:nvSpPr>
        <dsp:cNvPr id="0" name=""/>
        <dsp:cNvSpPr/>
      </dsp:nvSpPr>
      <dsp:spPr>
        <a:xfrm>
          <a:off x="3982008" y="0"/>
          <a:ext cx="3661857" cy="1401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Динамический мониторинг здоровья УОП с использованием физиологических, антропометрических, психологических показателей здоровья</a:t>
          </a:r>
          <a:endParaRPr lang="ru-RU" sz="1500" kern="1200" dirty="0"/>
        </a:p>
      </dsp:txBody>
      <dsp:txXfrm>
        <a:off x="3982008" y="0"/>
        <a:ext cx="3661857" cy="1401174"/>
      </dsp:txXfrm>
    </dsp:sp>
    <dsp:sp modelId="{F6EB8F29-0A63-487F-9AED-F7C32BC7E291}">
      <dsp:nvSpPr>
        <dsp:cNvPr id="0" name=""/>
        <dsp:cNvSpPr/>
      </dsp:nvSpPr>
      <dsp:spPr>
        <a:xfrm rot="20918975">
          <a:off x="2796101" y="2649706"/>
          <a:ext cx="1144189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144189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918975">
        <a:off x="3339590" y="2643206"/>
        <a:ext cx="57209" cy="57209"/>
      </dsp:txXfrm>
    </dsp:sp>
    <dsp:sp modelId="{81667659-AD99-4A06-B487-24A4D5B47F5E}">
      <dsp:nvSpPr>
        <dsp:cNvPr id="0" name=""/>
        <dsp:cNvSpPr/>
      </dsp:nvSpPr>
      <dsp:spPr>
        <a:xfrm>
          <a:off x="3929101" y="1857394"/>
          <a:ext cx="3707953" cy="1403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Составление и коррекция оздоровительных и профилактических программ для УОП </a:t>
          </a:r>
          <a:endParaRPr lang="ru-RU" sz="1500" kern="1200" dirty="0"/>
        </a:p>
      </dsp:txBody>
      <dsp:txXfrm>
        <a:off x="3929101" y="1857394"/>
        <a:ext cx="3707953" cy="1403645"/>
      </dsp:txXfrm>
    </dsp:sp>
    <dsp:sp modelId="{27628BAD-B980-47D5-BAF6-700183F55E0B}">
      <dsp:nvSpPr>
        <dsp:cNvPr id="0" name=""/>
        <dsp:cNvSpPr/>
      </dsp:nvSpPr>
      <dsp:spPr>
        <a:xfrm rot="3416945">
          <a:off x="2314315" y="3671208"/>
          <a:ext cx="2168752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2168752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3416945">
        <a:off x="3344473" y="3639094"/>
        <a:ext cx="108437" cy="108437"/>
      </dsp:txXfrm>
    </dsp:sp>
    <dsp:sp modelId="{FECB2F5E-3BDA-4F40-81E8-CE4634367217}">
      <dsp:nvSpPr>
        <dsp:cNvPr id="0" name=""/>
        <dsp:cNvSpPr/>
      </dsp:nvSpPr>
      <dsp:spPr>
        <a:xfrm>
          <a:off x="3990093" y="3900400"/>
          <a:ext cx="3653772" cy="1403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Мониторинг соблюдения санитарно-гигиенических и эргономических норм организации учебной и трудовой деятельности</a:t>
          </a:r>
          <a:endParaRPr lang="ru-RU" sz="1500" kern="1200" dirty="0"/>
        </a:p>
      </dsp:txBody>
      <dsp:txXfrm>
        <a:off x="3990093" y="3900400"/>
        <a:ext cx="3653772" cy="140364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1A55C1-CB95-47C9-9795-E1DEE2F4DB34}">
      <dsp:nvSpPr>
        <dsp:cNvPr id="0" name=""/>
        <dsp:cNvSpPr/>
      </dsp:nvSpPr>
      <dsp:spPr>
        <a:xfrm>
          <a:off x="848614" y="370707"/>
          <a:ext cx="3538991" cy="1616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Деятельность по совершенствованию медицинского обслуживания</a:t>
          </a:r>
          <a:endParaRPr lang="ru-RU" sz="1400" kern="1200" dirty="0"/>
        </a:p>
      </dsp:txBody>
      <dsp:txXfrm>
        <a:off x="848614" y="370707"/>
        <a:ext cx="3538991" cy="1616039"/>
      </dsp:txXfrm>
    </dsp:sp>
    <dsp:sp modelId="{62D6345D-2A23-42B9-AAFA-D2A52A3A537F}">
      <dsp:nvSpPr>
        <dsp:cNvPr id="0" name=""/>
        <dsp:cNvSpPr/>
      </dsp:nvSpPr>
      <dsp:spPr>
        <a:xfrm rot="19028229">
          <a:off x="4263102" y="828925"/>
          <a:ext cx="932552" cy="65238"/>
        </a:xfrm>
        <a:custGeom>
          <a:avLst/>
          <a:gdLst/>
          <a:ahLst/>
          <a:cxnLst/>
          <a:rect l="0" t="0" r="0" b="0"/>
          <a:pathLst>
            <a:path>
              <a:moveTo>
                <a:pt x="0" y="32619"/>
              </a:moveTo>
              <a:lnTo>
                <a:pt x="932552" y="326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9028229">
        <a:off x="4706065" y="838230"/>
        <a:ext cx="46627" cy="46627"/>
      </dsp:txXfrm>
    </dsp:sp>
    <dsp:sp modelId="{BF4AD01F-12D7-453E-ADC4-B4C3169AD371}">
      <dsp:nvSpPr>
        <dsp:cNvPr id="0" name=""/>
        <dsp:cNvSpPr/>
      </dsp:nvSpPr>
      <dsp:spPr>
        <a:xfrm>
          <a:off x="5071152" y="2314"/>
          <a:ext cx="2621125" cy="1084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Повышение качества профилактических осмотров и диспансерного наблюдения с проведением необходимого объема  исследований</a:t>
          </a:r>
          <a:endParaRPr lang="ru-RU" sz="1400" kern="1200" dirty="0"/>
        </a:p>
      </dsp:txBody>
      <dsp:txXfrm>
        <a:off x="5071152" y="2314"/>
        <a:ext cx="2621125" cy="1084095"/>
      </dsp:txXfrm>
    </dsp:sp>
    <dsp:sp modelId="{40C45774-4FD4-42F6-8568-7E79025FA72A}">
      <dsp:nvSpPr>
        <dsp:cNvPr id="0" name=""/>
        <dsp:cNvSpPr/>
      </dsp:nvSpPr>
      <dsp:spPr>
        <a:xfrm rot="2493888">
          <a:off x="4272588" y="1449172"/>
          <a:ext cx="913580" cy="65238"/>
        </a:xfrm>
        <a:custGeom>
          <a:avLst/>
          <a:gdLst/>
          <a:ahLst/>
          <a:cxnLst/>
          <a:rect l="0" t="0" r="0" b="0"/>
          <a:pathLst>
            <a:path>
              <a:moveTo>
                <a:pt x="0" y="32619"/>
              </a:moveTo>
              <a:lnTo>
                <a:pt x="913580" y="326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2493888">
        <a:off x="4706539" y="1458952"/>
        <a:ext cx="45679" cy="45679"/>
      </dsp:txXfrm>
    </dsp:sp>
    <dsp:sp modelId="{576AD388-7EED-4EAD-AC0E-3D9938A1C9F2}">
      <dsp:nvSpPr>
        <dsp:cNvPr id="0" name=""/>
        <dsp:cNvSpPr/>
      </dsp:nvSpPr>
      <dsp:spPr>
        <a:xfrm>
          <a:off x="5071152" y="1214574"/>
          <a:ext cx="2795669" cy="1140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Совершенствование обеспечения и проведения ежегодных осмотров, динамического наблюдения за здоровьем УОП с использованием ИКТ</a:t>
          </a:r>
          <a:endParaRPr lang="ru-RU" sz="1400" kern="1200" dirty="0"/>
        </a:p>
      </dsp:txBody>
      <dsp:txXfrm>
        <a:off x="5071152" y="1214574"/>
        <a:ext cx="2795669" cy="114056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0485C3-97BC-4751-8884-EAC8D2F4D5B1}">
      <dsp:nvSpPr>
        <dsp:cNvPr id="0" name=""/>
        <dsp:cNvSpPr/>
      </dsp:nvSpPr>
      <dsp:spPr>
        <a:xfrm>
          <a:off x="0" y="998302"/>
          <a:ext cx="2208178" cy="1682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Информационное обеспечение </a:t>
          </a:r>
          <a:endParaRPr lang="ru-RU" sz="1200" kern="1200" dirty="0"/>
        </a:p>
      </dsp:txBody>
      <dsp:txXfrm>
        <a:off x="0" y="998302"/>
        <a:ext cx="2208178" cy="1682593"/>
      </dsp:txXfrm>
    </dsp:sp>
    <dsp:sp modelId="{A948F022-46D7-479A-BCB9-CCC2252EA092}">
      <dsp:nvSpPr>
        <dsp:cNvPr id="0" name=""/>
        <dsp:cNvSpPr/>
      </dsp:nvSpPr>
      <dsp:spPr>
        <a:xfrm rot="16293833">
          <a:off x="1556842" y="1168375"/>
          <a:ext cx="1339220" cy="3726"/>
        </a:xfrm>
        <a:custGeom>
          <a:avLst/>
          <a:gdLst/>
          <a:ahLst/>
          <a:cxnLst/>
          <a:rect l="0" t="0" r="0" b="0"/>
          <a:pathLst>
            <a:path>
              <a:moveTo>
                <a:pt x="0" y="1863"/>
              </a:moveTo>
              <a:lnTo>
                <a:pt x="1339220" y="1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6293833">
        <a:off x="2192972" y="1136758"/>
        <a:ext cx="66961" cy="66961"/>
      </dsp:txXfrm>
    </dsp:sp>
    <dsp:sp modelId="{80114862-A79D-4F70-804F-D8943B536D8A}">
      <dsp:nvSpPr>
        <dsp:cNvPr id="0" name=""/>
        <dsp:cNvSpPr/>
      </dsp:nvSpPr>
      <dsp:spPr>
        <a:xfrm>
          <a:off x="2244728" y="39853"/>
          <a:ext cx="2705108" cy="922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Формирование информационного пространства на основе сочетания различных форм учебной и </a:t>
          </a:r>
          <a:r>
            <a:rPr lang="ru-RU" sz="1000" kern="1200" dirty="0" err="1" smtClean="0"/>
            <a:t>внеучебной</a:t>
          </a:r>
          <a:r>
            <a:rPr lang="ru-RU" sz="1000" kern="1200" dirty="0" smtClean="0"/>
            <a:t> деятельности:</a:t>
          </a:r>
          <a:endParaRPr lang="ru-RU" sz="1000" kern="1200" dirty="0"/>
        </a:p>
      </dsp:txBody>
      <dsp:txXfrm>
        <a:off x="2244728" y="39853"/>
        <a:ext cx="2705108" cy="922047"/>
      </dsp:txXfrm>
    </dsp:sp>
    <dsp:sp modelId="{07AE7759-D936-42AB-A75D-1A869A048B32}">
      <dsp:nvSpPr>
        <dsp:cNvPr id="0" name=""/>
        <dsp:cNvSpPr/>
      </dsp:nvSpPr>
      <dsp:spPr>
        <a:xfrm rot="21478689">
          <a:off x="4949489" y="479300"/>
          <a:ext cx="1117555" cy="3726"/>
        </a:xfrm>
        <a:custGeom>
          <a:avLst/>
          <a:gdLst/>
          <a:ahLst/>
          <a:cxnLst/>
          <a:rect l="0" t="0" r="0" b="0"/>
          <a:pathLst>
            <a:path>
              <a:moveTo>
                <a:pt x="0" y="1863"/>
              </a:moveTo>
              <a:lnTo>
                <a:pt x="1117555" y="18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1478689">
        <a:off x="5480328" y="453224"/>
        <a:ext cx="55877" cy="55877"/>
      </dsp:txXfrm>
    </dsp:sp>
    <dsp:sp modelId="{F30CC037-1B84-4386-9F1A-283655EF162B}">
      <dsp:nvSpPr>
        <dsp:cNvPr id="0" name=""/>
        <dsp:cNvSpPr/>
      </dsp:nvSpPr>
      <dsp:spPr>
        <a:xfrm>
          <a:off x="6066697" y="63097"/>
          <a:ext cx="2173249" cy="796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Пропагандистская, медико-профилактическая, досуговая, физкультурно-оздоровительная, спортивная  </a:t>
          </a:r>
          <a:endParaRPr lang="ru-RU" sz="1000" kern="1200" dirty="0"/>
        </a:p>
      </dsp:txBody>
      <dsp:txXfrm>
        <a:off x="6066697" y="63097"/>
        <a:ext cx="2173249" cy="796704"/>
      </dsp:txXfrm>
    </dsp:sp>
    <dsp:sp modelId="{0D7154D9-6114-447B-A53B-9CC76DBB1BC7}">
      <dsp:nvSpPr>
        <dsp:cNvPr id="0" name=""/>
        <dsp:cNvSpPr/>
      </dsp:nvSpPr>
      <dsp:spPr>
        <a:xfrm rot="21485418">
          <a:off x="2207646" y="1805826"/>
          <a:ext cx="1915094" cy="3726"/>
        </a:xfrm>
        <a:custGeom>
          <a:avLst/>
          <a:gdLst/>
          <a:ahLst/>
          <a:cxnLst/>
          <a:rect l="0" t="0" r="0" b="0"/>
          <a:pathLst>
            <a:path>
              <a:moveTo>
                <a:pt x="0" y="1863"/>
              </a:moveTo>
              <a:lnTo>
                <a:pt x="1915094" y="1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1485418">
        <a:off x="3117316" y="1759812"/>
        <a:ext cx="95754" cy="95754"/>
      </dsp:txXfrm>
    </dsp:sp>
    <dsp:sp modelId="{CE4AF183-B4B1-4ACA-8BFC-0430569E6440}">
      <dsp:nvSpPr>
        <dsp:cNvPr id="0" name=""/>
        <dsp:cNvSpPr/>
      </dsp:nvSpPr>
      <dsp:spPr>
        <a:xfrm>
          <a:off x="4122209" y="1164622"/>
          <a:ext cx="2332655" cy="1222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Разработка и проведение информационных кампаний, популяризующих ценности  ЗОЖ на основе систематичности, регулярности, непрерывности, преемственности информационного воздействия</a:t>
          </a:r>
          <a:endParaRPr lang="ru-RU" sz="1000" kern="1200" dirty="0"/>
        </a:p>
      </dsp:txBody>
      <dsp:txXfrm>
        <a:off x="4122209" y="1164622"/>
        <a:ext cx="2332655" cy="1222316"/>
      </dsp:txXfrm>
    </dsp:sp>
    <dsp:sp modelId="{95F7CC9D-4367-4FA0-A0D5-E8F3953E5C2A}">
      <dsp:nvSpPr>
        <dsp:cNvPr id="0" name=""/>
        <dsp:cNvSpPr/>
      </dsp:nvSpPr>
      <dsp:spPr>
        <a:xfrm rot="1046601">
          <a:off x="2105083" y="2509765"/>
          <a:ext cx="4483736" cy="3726"/>
        </a:xfrm>
        <a:custGeom>
          <a:avLst/>
          <a:gdLst/>
          <a:ahLst/>
          <a:cxnLst/>
          <a:rect l="0" t="0" r="0" b="0"/>
          <a:pathLst>
            <a:path>
              <a:moveTo>
                <a:pt x="0" y="1863"/>
              </a:moveTo>
              <a:lnTo>
                <a:pt x="4483736" y="1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46601">
        <a:off x="4234858" y="2399534"/>
        <a:ext cx="224186" cy="224186"/>
      </dsp:txXfrm>
    </dsp:sp>
    <dsp:sp modelId="{53ED9E47-28AE-4E7F-B7A1-C06E50CE1D45}">
      <dsp:nvSpPr>
        <dsp:cNvPr id="0" name=""/>
        <dsp:cNvSpPr/>
      </dsp:nvSpPr>
      <dsp:spPr>
        <a:xfrm>
          <a:off x="6485725" y="2702575"/>
          <a:ext cx="2112876" cy="962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Организация обучения студентов методам и формам пропаганды ЗОЖ среди различных категорий и групп населения</a:t>
          </a:r>
          <a:endParaRPr lang="ru-RU" sz="1000" kern="1200" dirty="0"/>
        </a:p>
      </dsp:txBody>
      <dsp:txXfrm>
        <a:off x="6485725" y="2702575"/>
        <a:ext cx="2112876" cy="962162"/>
      </dsp:txXfrm>
    </dsp:sp>
    <dsp:sp modelId="{EB0B089A-79FA-4C19-8B50-73C2075572DC}">
      <dsp:nvSpPr>
        <dsp:cNvPr id="0" name=""/>
        <dsp:cNvSpPr/>
      </dsp:nvSpPr>
      <dsp:spPr>
        <a:xfrm rot="3899478">
          <a:off x="1718609" y="2606335"/>
          <a:ext cx="1696229" cy="3726"/>
        </a:xfrm>
        <a:custGeom>
          <a:avLst/>
          <a:gdLst/>
          <a:ahLst/>
          <a:cxnLst/>
          <a:rect l="0" t="0" r="0" b="0"/>
          <a:pathLst>
            <a:path>
              <a:moveTo>
                <a:pt x="0" y="1863"/>
              </a:moveTo>
              <a:lnTo>
                <a:pt x="1696229" y="1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3899478">
        <a:off x="2524318" y="2565792"/>
        <a:ext cx="84811" cy="84811"/>
      </dsp:txXfrm>
    </dsp:sp>
    <dsp:sp modelId="{A7E9BBA5-385E-4604-89F4-5D4E77AFD6F6}">
      <dsp:nvSpPr>
        <dsp:cNvPr id="0" name=""/>
        <dsp:cNvSpPr/>
      </dsp:nvSpPr>
      <dsp:spPr>
        <a:xfrm>
          <a:off x="2925269" y="2920141"/>
          <a:ext cx="2082786" cy="913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Анализ эффективности и корректировка пропагандистского  воздействия на формирование целевых установок ЗОЖ у УОП</a:t>
          </a:r>
          <a:endParaRPr lang="ru-RU" sz="1000" kern="1200" dirty="0"/>
        </a:p>
      </dsp:txBody>
      <dsp:txXfrm>
        <a:off x="2925269" y="2920141"/>
        <a:ext cx="2082786" cy="913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0063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6563" cy="500063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F12F4C-6EF3-4B30-810C-BE8B8F2E6171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91663"/>
            <a:ext cx="2976563" cy="500062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9375" y="9491663"/>
            <a:ext cx="2976563" cy="500062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9627B5-168E-4214-9579-6EE5794B2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0063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6563" cy="500063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76B7B0-5AB1-4450-9A41-C949BD96B1D0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746625"/>
            <a:ext cx="5492750" cy="4497388"/>
          </a:xfrm>
          <a:prstGeom prst="rect">
            <a:avLst/>
          </a:prstGeom>
        </p:spPr>
        <p:txBody>
          <a:bodyPr vert="horz" lIns="92181" tIns="46090" rIns="92181" bIns="4609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91663"/>
            <a:ext cx="2976563" cy="500062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9375" y="9491663"/>
            <a:ext cx="2976563" cy="500062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5E74D7-C0DC-4565-B626-9B537DAAD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Титульный слайд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6FB4399-F704-4D44-ABB3-0810A417F69F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C74D-7963-46ED-B5AC-A6AC763505B7}" type="datetime1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6C1ED-9BD7-4286-9602-62576D477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D6FF4-0DDC-4EF7-AF8B-58616E207FA3}" type="datetime1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F238C-BFDA-47E5-BD7B-D999A27D67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6A53A-F7A1-4106-890B-597135970786}" type="datetime1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89DD3-ACF7-47CA-ADE9-42112A50D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E4E72-9E0E-43D0-90C8-E11ED1F70D0C}" type="datetime1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6E7109-34C3-4AFD-B51E-99BF5B0400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64842-518D-4996-99E1-E13BF011AF90}" type="datetime1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17BC5-E5BD-4A54-B018-DCEBFAABD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2F43C-825F-45CF-A5CA-25E7D3E4752E}" type="datetime1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E8E7-B6FC-4A5F-BBB8-7E2DAD9496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FFBE-6989-4067-8E51-12C8EC49F176}" type="datetime1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73E9B-AEE6-4001-948A-FB92F4C28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00964-5EF9-45F8-8610-30273408AED1}" type="datetime1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Эффективное управление временем и ресурсами.                                                                                            </a:t>
            </a:r>
            <a:fld id="{01304EF5-67CE-4B78-AD88-CD8246D99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99928-5658-4483-BC28-974756A34ACC}" type="datetime1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98590-42D6-4A86-9CA2-D5D38184A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8237-5C6C-4EBC-97B2-B1A1B0CCF50A}" type="datetime1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1639-2435-4669-91CB-7FFE96575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BA93A-24F6-4A3C-8F11-F9A1A3136AFD}" type="datetime1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A67D2-D720-4B3D-AD8D-03DFFAD0B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8ECB63-B610-4EE2-AE7C-9C9DD210247C}" type="datetime1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ED2339-610D-441B-89B7-F6F28FFEA0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Server224\gf_bgtu\Кузичкина\институт\PICT0003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88" y="3071813"/>
            <a:ext cx="8458200" cy="1857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проект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«Формирование навыков здорового образа жизни у студентов </a:t>
            </a:r>
            <a:r>
              <a:rPr lang="ru-RU" sz="2800" b="1" dirty="0" err="1" smtClean="0">
                <a:solidFill>
                  <a:srgbClr val="C00000"/>
                </a:solidFill>
              </a:rPr>
              <a:t>Губкинского</a:t>
            </a:r>
            <a:r>
              <a:rPr lang="ru-RU" sz="2800" b="1" dirty="0" smtClean="0">
                <a:solidFill>
                  <a:srgbClr val="C00000"/>
                </a:solidFill>
              </a:rPr>
              <a:t> филиала ФГБОУ ВПО БГТУ </a:t>
            </a:r>
            <a:r>
              <a:rPr lang="ru-RU" sz="2800" b="1" dirty="0" err="1" smtClean="0">
                <a:solidFill>
                  <a:srgbClr val="C00000"/>
                </a:solidFill>
              </a:rPr>
              <a:t>им.В.Г.Шухова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331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88" y="1928813"/>
            <a:ext cx="8458200" cy="74295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002060"/>
                </a:solidFill>
              </a:rPr>
              <a:t>Губкинский филиал ФГБОУ ВПО «Белгородский государственный технологический университет им.В.Г.Шухова»</a:t>
            </a:r>
          </a:p>
        </p:txBody>
      </p:sp>
      <p:pic>
        <p:nvPicPr>
          <p:cNvPr id="13316" name="Рисунок 5" descr="Герб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38" y="357188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027" descr="Герб1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71500" y="214313"/>
            <a:ext cx="1525588" cy="171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 rot="424390">
            <a:off x="7272448" y="5313905"/>
            <a:ext cx="1671084" cy="1033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 rot="21010941">
            <a:off x="234899" y="5469340"/>
            <a:ext cx="1858075" cy="1239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23850" y="6357938"/>
            <a:ext cx="6786563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2060"/>
                </a:solidFill>
                <a:latin typeface="+mn-lt"/>
                <a:cs typeface="+mn-cs"/>
              </a:rPr>
              <a:t>Губкин, </a:t>
            </a:r>
            <a:r>
              <a:rPr lang="ru-RU" sz="1500" b="1" dirty="0" smtClean="0">
                <a:solidFill>
                  <a:srgbClr val="002060"/>
                </a:solidFill>
                <a:latin typeface="+mn-lt"/>
                <a:cs typeface="+mn-cs"/>
              </a:rPr>
              <a:t>2013 </a:t>
            </a:r>
            <a:r>
              <a:rPr lang="ru-RU" sz="1500" b="1" dirty="0">
                <a:solidFill>
                  <a:srgbClr val="002060"/>
                </a:solidFill>
                <a:latin typeface="+mn-lt"/>
                <a:cs typeface="+mn-cs"/>
              </a:rPr>
              <a:t>год</a:t>
            </a: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 r="14706"/>
          <a:stretch>
            <a:fillRect/>
          </a:stretch>
        </p:blipFill>
        <p:spPr bwMode="auto">
          <a:xfrm>
            <a:off x="3714744" y="5000636"/>
            <a:ext cx="2071702" cy="1159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 cstate="print">
            <a:lum bright="10000"/>
          </a:blip>
          <a:srcRect/>
          <a:stretch>
            <a:fillRect/>
          </a:stretch>
        </p:blipFill>
        <p:spPr bwMode="auto">
          <a:xfrm>
            <a:off x="2214546" y="5786454"/>
            <a:ext cx="1427141" cy="1003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86446" y="5798989"/>
            <a:ext cx="1428760" cy="1059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6C1ED-9BD7-4286-9602-62576D47706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214290"/>
          <a:ext cx="8643998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285720" y="2000240"/>
          <a:ext cx="857256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98590-42D6-4A86-9CA2-D5D38184A59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 spd="slow" advTm="1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42910" y="428604"/>
          <a:ext cx="764386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98590-42D6-4A86-9CA2-D5D38184A59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214290"/>
          <a:ext cx="871543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2794000"/>
          <a:ext cx="88105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98590-42D6-4A86-9CA2-D5D38184A59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Ожидаемый результат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95288" y="1268413"/>
          <a:ext cx="8229600" cy="5232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288"/>
                <a:gridCol w="5637312"/>
              </a:tblGrid>
              <a:tr h="1017579"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Результат проекта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lvl="1" indent="0" algn="just">
                        <a:buAutoNum type="arabicPeriod"/>
                      </a:pPr>
                      <a:r>
                        <a:rPr kumimoji="0" lang="ru-RU" sz="1400" b="0" i="0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уровня состояния</a:t>
                      </a:r>
                      <a:r>
                        <a:rPr kumimoji="0" lang="ru-RU" sz="1400" b="0" i="0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здоровья УОП</a:t>
                      </a:r>
                    </a:p>
                    <a:p>
                      <a:pPr marL="0" lvl="1" indent="0" algn="just">
                        <a:buAutoNum type="arabicPeriod"/>
                      </a:pPr>
                      <a:r>
                        <a:rPr kumimoji="0" lang="ru-RU" sz="1400" b="0" i="0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рофилактика заболеваний  УОП</a:t>
                      </a:r>
                      <a:endParaRPr kumimoji="0" lang="ru-RU" sz="1400" b="0" i="0" kern="1200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indent="0" algn="just">
                        <a:buAutoNum type="arabicPeriod"/>
                      </a:pPr>
                      <a:r>
                        <a:rPr kumimoji="0" lang="ru-RU" sz="1400" b="0" i="0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у УОП негативного отношения к  вредным привычкам</a:t>
                      </a:r>
                    </a:p>
                    <a:p>
                      <a:pPr marL="0" lvl="1" indent="0" algn="just">
                        <a:buNone/>
                      </a:pPr>
                      <a:endParaRPr kumimoji="0" lang="ru-RU" sz="1400" b="0" i="0" kern="12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</a:tr>
              <a:tr h="655643"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Требования к результату 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lvl="1" indent="0" algn="just">
                        <a:buAutoNum type="arabicPeriod"/>
                      </a:pPr>
                      <a:r>
                        <a:rPr kumimoji="0" lang="ru-RU" sz="1400" b="0" i="0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процентного показателя по критерию «практически здоровы» у УОП на 5% к 2015 году по отношению к 2013 году.</a:t>
                      </a:r>
                    </a:p>
                    <a:p>
                      <a:pPr marL="0" lvl="1" indent="0" algn="just">
                        <a:buAutoNum type="arabicPeriod"/>
                      </a:pPr>
                      <a:r>
                        <a:rPr kumimoji="0" lang="ru-RU" sz="1400" b="0" i="0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Уменьшение числа курящих УОП на 5% в 2015 году  по отношению к 2013 году.</a:t>
                      </a:r>
                    </a:p>
                    <a:p>
                      <a:pPr marL="0" lvl="1" indent="0" algn="just">
                        <a:buAutoNum type="arabicPeriod"/>
                      </a:pPr>
                      <a:r>
                        <a:rPr kumimoji="0" lang="ru-RU" sz="1400" b="0" i="0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100% охват студенческой молодежи мероприятиями оздоровительного характера к сроку окончания реализации проекта.</a:t>
                      </a:r>
                    </a:p>
                    <a:p>
                      <a:pPr marL="0" lvl="1" indent="0" algn="just">
                        <a:buAutoNum type="arabicPeriod"/>
                      </a:pPr>
                      <a:r>
                        <a:rPr kumimoji="0" lang="ru-RU" sz="1400" b="0" i="0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Внедрение социально-технологического подхода в алгоритм формирования позитивного имиджа физически и нравственно здорового молодого человека.</a:t>
                      </a:r>
                    </a:p>
                    <a:p>
                      <a:pPr marL="0" lvl="1" indent="0" algn="just">
                        <a:buAutoNum type="arabicPeriod"/>
                      </a:pPr>
                      <a:r>
                        <a:rPr kumimoji="0" lang="ru-RU" sz="1400" b="0" i="0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Создание положительного информационного поля вокруг здорового образа жизни как стиля молодых, укрепление состояния здоровья молодежи округа.</a:t>
                      </a:r>
                    </a:p>
                    <a:p>
                      <a:pPr marL="0" lvl="1" indent="0" algn="just">
                        <a:buAutoNum type="arabicPeriod"/>
                      </a:pPr>
                      <a:r>
                        <a:rPr kumimoji="0" lang="ru-RU" sz="1400" b="0" i="0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Качественное обновление содержания и организации работы с молодежью в образовательной среде.</a:t>
                      </a:r>
                    </a:p>
                    <a:p>
                      <a:pPr marL="0" lvl="1" indent="0" algn="just">
                        <a:buNone/>
                      </a:pPr>
                      <a:endParaRPr kumimoji="0" lang="ru-RU" sz="1400" b="0" i="0" kern="12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</a:tr>
              <a:tr h="568965"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Пользователи результата проекта 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ru-RU" sz="1400" b="0" i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Участники</a:t>
                      </a:r>
                      <a:r>
                        <a:rPr lang="ru-RU" sz="1400" b="0" i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образовательного процесса.</a:t>
                      </a:r>
                      <a:r>
                        <a:rPr lang="ru-RU" sz="1400" b="0" i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ru-RU" sz="1400" b="0" i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428596" y="6286520"/>
            <a:ext cx="8523287" cy="244475"/>
          </a:xfrm>
        </p:spPr>
        <p:txBody>
          <a:bodyPr/>
          <a:lstStyle/>
          <a:p>
            <a:pPr>
              <a:defRPr/>
            </a:pPr>
            <a:fld id="{01304EF5-67CE-4B78-AD88-CD8246D993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/>
              <a:t>Сроки реализации проекта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100" dirty="0" smtClean="0"/>
              <a:t>1 этап – 201</a:t>
            </a:r>
            <a:r>
              <a:rPr lang="en-US" sz="2100" dirty="0" smtClean="0"/>
              <a:t>5</a:t>
            </a:r>
            <a:r>
              <a:rPr lang="ru-RU" sz="2100" dirty="0" smtClean="0"/>
              <a:t>-201</a:t>
            </a:r>
            <a:r>
              <a:rPr lang="en-US" sz="2100" dirty="0" smtClean="0"/>
              <a:t>6</a:t>
            </a:r>
            <a:r>
              <a:rPr lang="ru-RU" sz="2100" dirty="0" smtClean="0"/>
              <a:t> гг. – диагностика состояния здоровья УОП, обобщение имеющегося опыта, формирование организационно-правовой базы, разработка плана мероприятий по реализации проекта, апробация предполагаемых методов и технологий проекта.</a:t>
            </a:r>
          </a:p>
          <a:p>
            <a:pPr>
              <a:buNone/>
            </a:pPr>
            <a:endParaRPr lang="ru-RU" sz="2100" dirty="0" smtClean="0"/>
          </a:p>
          <a:p>
            <a:pPr>
              <a:buNone/>
            </a:pPr>
            <a:r>
              <a:rPr lang="ru-RU" sz="2100" dirty="0" smtClean="0"/>
              <a:t>2 этап – 201</a:t>
            </a:r>
            <a:r>
              <a:rPr lang="en-US" sz="2100" dirty="0" smtClean="0"/>
              <a:t>6</a:t>
            </a:r>
            <a:r>
              <a:rPr lang="ru-RU" sz="2100" dirty="0" smtClean="0"/>
              <a:t>-2019 </a:t>
            </a:r>
            <a:r>
              <a:rPr lang="ru-RU" sz="2100" dirty="0" smtClean="0"/>
              <a:t>гг. – реализация мероприятий проекта.</a:t>
            </a:r>
          </a:p>
          <a:p>
            <a:pPr>
              <a:buNone/>
            </a:pPr>
            <a:endParaRPr lang="ru-RU" sz="2100" dirty="0" smtClean="0"/>
          </a:p>
          <a:p>
            <a:pPr marL="0" indent="0">
              <a:buNone/>
            </a:pPr>
            <a:r>
              <a:rPr lang="ru-RU" sz="2100" dirty="0" smtClean="0"/>
              <a:t>3 этап – </a:t>
            </a:r>
            <a:r>
              <a:rPr lang="ru-RU" sz="2100" dirty="0" smtClean="0"/>
              <a:t>2020-2021 </a:t>
            </a:r>
            <a:r>
              <a:rPr lang="ru-RU" sz="2100" dirty="0" smtClean="0"/>
              <a:t>гг. – оценка эффективности, корректировка и реализация мероприятий проекта.</a:t>
            </a:r>
          </a:p>
          <a:p>
            <a:endParaRPr lang="ru-RU" sz="21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E7109-34C3-4AFD-B51E-99BF5B04005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3563"/>
            <a:ext cx="7400948" cy="7937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                     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                  </a:t>
            </a:r>
            <a:r>
              <a:rPr lang="ru-RU" sz="3500" dirty="0" smtClean="0">
                <a:solidFill>
                  <a:srgbClr val="002060"/>
                </a:solidFill>
              </a:rPr>
              <a:t>СМЕТА РАСХОДОВ </a:t>
            </a:r>
            <a:br>
              <a:rPr lang="ru-RU" sz="35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2018 </a:t>
            </a:r>
            <a:r>
              <a:rPr lang="ru-RU" sz="2400" dirty="0" smtClean="0">
                <a:solidFill>
                  <a:srgbClr val="002060"/>
                </a:solidFill>
              </a:rPr>
              <a:t>год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15900" y="1857364"/>
          <a:ext cx="8785254" cy="2912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493"/>
                <a:gridCol w="2838287"/>
                <a:gridCol w="952543"/>
                <a:gridCol w="721412"/>
                <a:gridCol w="708114"/>
                <a:gridCol w="483154"/>
                <a:gridCol w="492065"/>
                <a:gridCol w="702950"/>
                <a:gridCol w="702950"/>
                <a:gridCol w="737286"/>
              </a:tblGrid>
              <a:tr h="45715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№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360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Статьи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расходов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360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Бюджет проекта, </a:t>
                      </a:r>
                      <a:b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</a:b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тыс. руб.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3600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Бюджетные источники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/>
                    </a:p>
                  </a:txBody>
                  <a:tcPr marL="36002" marR="36002" marT="45729" marB="45729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Итого</a:t>
                      </a:r>
                    </a:p>
                  </a:txBody>
                  <a:tcPr marL="36000" marR="3600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Внебюджетные источники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Итого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36000" anchor="ctr"/>
                </a:tc>
              </a:tr>
              <a:tr h="396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3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err="1" smtClean="0">
                          <a:solidFill>
                            <a:srgbClr val="002060"/>
                          </a:solidFill>
                          <a:latin typeface="+mj-lt"/>
                        </a:rPr>
                        <a:t>Федераль-ный</a:t>
                      </a:r>
                      <a:endParaRPr lang="ru-RU" sz="10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Областной</a:t>
                      </a:r>
                      <a:endParaRPr lang="ru-RU" sz="10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Местный</a:t>
                      </a:r>
                      <a:endParaRPr lang="ru-RU" sz="10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err="1" smtClean="0">
                          <a:solidFill>
                            <a:srgbClr val="002060"/>
                          </a:solidFill>
                          <a:latin typeface="+mj-lt"/>
                        </a:rPr>
                        <a:t>Собствен-ные</a:t>
                      </a:r>
                      <a:endParaRPr lang="ru-RU" sz="10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Заемные</a:t>
                      </a:r>
                      <a:endParaRPr lang="ru-RU" sz="10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0486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1.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Аренда спортивных  и культурных сооружений, в т.ч.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224000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224000</a:t>
                      </a:r>
                      <a:endParaRPr kumimoji="0" lang="ru-RU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224000</a:t>
                      </a:r>
                      <a:endParaRPr kumimoji="0" lang="ru-RU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71993" anchor="ctr"/>
                </a:tc>
              </a:tr>
              <a:tr h="40486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1.1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СК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«Кристалл», «Дельфин»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215000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215000</a:t>
                      </a:r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215000</a:t>
                      </a:r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</a:tr>
              <a:tr h="40486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2.2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ДК «Строитель»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9000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9000</a:t>
                      </a:r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9000</a:t>
                      </a:r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</a:tr>
              <a:tr h="40486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2.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Изготовление информационного материала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10000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36000" marR="7199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10000</a:t>
                      </a:r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10000</a:t>
                      </a:r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</a:tr>
              <a:tr h="335239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Всего:</a:t>
                      </a:r>
                      <a:endParaRPr kumimoji="0" lang="ru-RU" sz="1200" b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1" marR="91441" anchor="ctr"/>
                </a:tc>
                <a:tc hMerge="1"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7" marB="45727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234000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36000" marR="71993" marT="9524" marB="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36000" marR="71993" marT="9524" marB="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r"/>
                      <a:endParaRPr lang="ru-RU" sz="1200" b="1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kern="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234000</a:t>
                      </a:r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r"/>
                      <a:endParaRPr lang="ru-RU" sz="1200" b="0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kern="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234000</a:t>
                      </a:r>
                      <a:endParaRPr lang="ru-RU" sz="1200" b="1" kern="0" baseline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36000" marR="71993" anchor="ctr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E7109-34C3-4AFD-B51E-99BF5B04005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5000636"/>
          <a:ext cx="8858312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161"/>
                <a:gridCol w="2880161"/>
                <a:gridCol w="30979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sz="23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solidFill>
                            <a:srgbClr val="002060"/>
                          </a:solidFill>
                        </a:rPr>
                        <a:t>2020</a:t>
                      </a:r>
                      <a:endParaRPr lang="ru-RU" sz="23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solidFill>
                            <a:srgbClr val="002060"/>
                          </a:solidFill>
                        </a:rPr>
                        <a:t>2021</a:t>
                      </a:r>
                      <a:endParaRPr lang="ru-RU" sz="23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solidFill>
                            <a:srgbClr val="002060"/>
                          </a:solidFill>
                        </a:rPr>
                        <a:t>234000</a:t>
                      </a:r>
                      <a:endParaRPr lang="ru-RU" sz="23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solidFill>
                            <a:srgbClr val="002060"/>
                          </a:solidFill>
                        </a:rPr>
                        <a:t>205000</a:t>
                      </a:r>
                      <a:endParaRPr lang="ru-RU" sz="23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solidFill>
                            <a:srgbClr val="002060"/>
                          </a:solidFill>
                        </a:rPr>
                        <a:t>180000</a:t>
                      </a:r>
                      <a:endParaRPr lang="ru-RU" sz="23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Риски проекта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8464579" cy="31864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941"/>
                <a:gridCol w="2697227"/>
                <a:gridCol w="2357454"/>
                <a:gridCol w="2928957"/>
              </a:tblGrid>
              <a:tr h="73189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</a:rPr>
                        <a:t>№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49" marR="91449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Риск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49" marR="91449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Ожидаемые последствия наступления риска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49" marR="91449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Хеджирование риска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49" marR="91449" marT="45744" marB="45744"/>
                </a:tc>
              </a:tr>
              <a:tr h="1174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630555" algn="l"/>
                        </a:tabLst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1.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Уменьшение контингента УОП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Финансирование проекта не в полном объеме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Внесение корректив в план мероприятий проекта</a:t>
                      </a:r>
                    </a:p>
                  </a:txBody>
                  <a:tcPr marL="68580" marR="68580" marT="0" marB="0" anchor="ctr" horzOverflow="overflow"/>
                </a:tc>
              </a:tr>
              <a:tr h="37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630555" algn="l"/>
                        </a:tabLst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2.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630555" algn="l"/>
                        </a:tabLst>
                      </a:pPr>
                      <a:r>
                        <a:rPr kumimoji="0" lang="ru-RU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Низкий исходный уровень здоровья поступающих</a:t>
                      </a:r>
                      <a:r>
                        <a:rPr kumimoji="0" lang="ru-RU" sz="1800" b="1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студентов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Отклонение от запланированных сроков реализации проекта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37465"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Коррекция оздоровительных и профилактических программ для УОП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E7109-34C3-4AFD-B51E-99BF5B04005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E7109-34C3-4AFD-B51E-99BF5B04005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397000"/>
          <a:ext cx="9001156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34" y="142852"/>
            <a:ext cx="864396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Результаты медосмотра в динамике</a:t>
            </a:r>
            <a:endParaRPr lang="ru-RU" sz="30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715008" y="5523480"/>
            <a:ext cx="2583267" cy="1334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429256" y="3714752"/>
            <a:ext cx="1766746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214554"/>
            <a:ext cx="1961905" cy="1318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\\Server224\gf_bgtu\Кузичкина\институт\PICT0003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6000760" y="-1"/>
            <a:ext cx="2952771" cy="221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767662" cy="10810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Обоснование необходимости ОТКРЫТИЯ и реализации проекта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4313" y="1643063"/>
            <a:ext cx="5715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600" dirty="0">
                <a:latin typeface="Calibri" pitchFamily="34" charset="0"/>
                <a:cs typeface="Times New Roman" pitchFamily="18" charset="0"/>
              </a:rPr>
              <a:t>      </a:t>
            </a:r>
            <a:r>
              <a:rPr lang="ru-RU" sz="1600" dirty="0">
                <a:latin typeface="Franklin Gothic Medium" pitchFamily="34" charset="0"/>
                <a:cs typeface="Times New Roman" pitchFamily="18" charset="0"/>
              </a:rPr>
              <a:t>По данным отечественных и зарубежных ученых, здоровье человека только на 10-15% зависит от деятельности учреждений здравоохранения, а на 50-55% – от условий и образа жизни людей, важной составляющей частью которого является активный отдых и физическое совершенствование. Высшие учебные заведения, являясь интеллектуальными, культурными, образовательными центрами, играют приоритетную роль в формировании здоровья участников образовательного процесса (УОП), в обучении и воспитании навыков ЗОЖ, в увеличении трудового потенциала общества в целом.</a:t>
            </a:r>
          </a:p>
          <a:p>
            <a:pPr algn="just" eaLnBrk="0" hangingPunct="0"/>
            <a:r>
              <a:rPr lang="ru-RU" sz="1600" dirty="0">
                <a:latin typeface="Franklin Gothic Medium" pitchFamily="34" charset="0"/>
              </a:rPr>
              <a:t>      Вопрос формирования, сохранения и укрепления здоровья учащейся молодежи имеет особую социальную значимость, так как от этой категории населения зависит здоровье нации. Интенсификация учебного процесса в вузах зачастую отрицательно сказывается на показателях здоровья студентов: их физическом развитии, физической подготовленности, функциональном состоянии, психическом и репродуктивном здоровье. </a:t>
            </a:r>
          </a:p>
          <a:p>
            <a:pPr algn="just" eaLnBrk="0" hangingPunct="0"/>
            <a:endParaRPr lang="ru-RU" sz="16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7003267" y="1637993"/>
            <a:ext cx="2089596" cy="125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1027" descr="Герб1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42844" y="0"/>
            <a:ext cx="1000132" cy="1123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/>
          <a:srcRect l="14196" r="5895"/>
          <a:stretch>
            <a:fillRect/>
          </a:stretch>
        </p:blipFill>
        <p:spPr bwMode="auto">
          <a:xfrm>
            <a:off x="7074824" y="3018386"/>
            <a:ext cx="2078434" cy="1384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0453" y="4429132"/>
            <a:ext cx="2093547" cy="1249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E7109-34C3-4AFD-B51E-99BF5B04005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1961905" cy="1318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1428736"/>
          <a:ext cx="435768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71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обследования студентов в центре здоровья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357686" y="1428736"/>
          <a:ext cx="442915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E7109-34C3-4AFD-B51E-99BF5B04005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57280"/>
          </a:xfrm>
        </p:spPr>
        <p:txBody>
          <a:bodyPr>
            <a:noAutofit/>
          </a:bodyPr>
          <a:lstStyle/>
          <a:p>
            <a:pPr algn="ctr" eaLnBrk="1" fontAlgn="t" hangingPunct="1"/>
            <a:r>
              <a:rPr lang="ru-RU" sz="1600" dirty="0" smtClean="0">
                <a:solidFill>
                  <a:srgbClr val="C00000"/>
                </a:solidFill>
              </a:rPr>
              <a:t>Цель проекта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Создание комплексной системы формирования здоровья, здорового образа жизни и обеспечение полноценных условий ее успешного и длительного функционирования</a:t>
            </a:r>
            <a:r>
              <a:rPr lang="ru-RU" sz="1600" i="1" dirty="0" smtClean="0">
                <a:solidFill>
                  <a:srgbClr val="C00000"/>
                </a:solidFill>
              </a:rPr>
              <a:t/>
            </a:r>
            <a:br>
              <a:rPr lang="ru-RU" sz="1600" i="1" dirty="0" smtClean="0">
                <a:solidFill>
                  <a:srgbClr val="C00000"/>
                </a:solidFill>
              </a:rPr>
            </a:b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E7109-34C3-4AFD-B51E-99BF5B04005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076164"/>
            <a:ext cx="9144000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700" i="0" u="none" strike="noStrike" spc="50" normalizeH="0" baseline="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Обеспечение </a:t>
            </a:r>
            <a:r>
              <a:rPr kumimoji="0" lang="ru-RU" sz="1700" i="0" u="none" strike="noStrike" spc="50" normalizeH="0" baseline="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внутривузовского</a:t>
            </a:r>
            <a:r>
              <a:rPr kumimoji="0" lang="ru-RU" sz="1700" i="0" u="none" strike="noStrike" spc="50" normalizeH="0" baseline="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взаимодействия и партнерства по вопросам сохранения и укрепления здоровья УОП.</a:t>
            </a:r>
            <a:endParaRPr kumimoji="0" lang="ru-RU" sz="1700" i="0" u="none" strike="noStrike" spc="50" normalizeH="0" baseline="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i="0" u="none" strike="noStrike" spc="50" normalizeH="0" baseline="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2. Формирование у УОП мировоззрения и эмоционально-ценностного отношения к ЗОЖ, содействие развитию приоритетов здоровья. </a:t>
            </a:r>
            <a:endParaRPr kumimoji="0" lang="ru-RU" sz="1700" i="0" u="none" strike="noStrike" spc="50" normalizeH="0" baseline="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i="0" u="none" strike="noStrike" spc="50" normalizeH="0" baseline="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3. Формирование </a:t>
            </a:r>
            <a:r>
              <a:rPr kumimoji="0" lang="ru-RU" sz="1700" i="0" u="none" strike="noStrike" spc="50" normalizeH="0" baseline="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внутривузовской</a:t>
            </a:r>
            <a:r>
              <a:rPr kumimoji="0" lang="ru-RU" sz="1700" i="0" u="none" strike="noStrike" spc="50" normalizeH="0" baseline="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среды, ориентированной на ценности здоровья и ЗОЖ. Создание условий учебы, работы и отдыха, обеспечивающих физический, психологический комфорт и высокую работоспособность, реализацию принципов ЗОЖ.</a:t>
            </a:r>
            <a:endParaRPr kumimoji="0" lang="ru-RU" sz="1700" i="0" u="none" strike="noStrike" spc="50" normalizeH="0" baseline="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i="0" u="none" strike="noStrike" spc="50" normalizeH="0" baseline="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4. Повышение уровня информированности УОП по вопросам сохранения и укрепления здоровья через создание и поддержание постоянно действующей информационной и образовательной системы, направленной на мотивацию к ЗОЖ, привлечению к активному отдыху, занятиям физической культурой, туризмом и спортом.</a:t>
            </a:r>
            <a:endParaRPr kumimoji="0" lang="ru-RU" sz="1700" i="0" u="none" strike="noStrike" spc="50" normalizeH="0" baseline="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i="0" u="none" strike="noStrike" spc="50" normalizeH="0" baseline="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5. Использование всех ресурсов лечебно-профилактических учреждений для укрепления и восстановления здоровья УОП, эффективной профилактики заболеваний, обеспечение доступности и полноценности профилактических услуг.</a:t>
            </a:r>
            <a:endParaRPr kumimoji="0" lang="ru-RU" sz="1700" i="0" u="none" strike="noStrike" spc="50" normalizeH="0" baseline="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i="0" u="none" strike="noStrike" spc="50" normalizeH="0" baseline="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6. Формирование и совершенствование системы мониторинга здоровья, факторов риска и уровня информированности по вопросам сохранения и укрепления здоровья.</a:t>
            </a:r>
            <a:endParaRPr kumimoji="0" lang="ru-RU" sz="1700" i="0" u="none" strike="noStrike" spc="50" normalizeH="0" baseline="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142852"/>
          <a:ext cx="8715436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57290" y="0"/>
            <a:ext cx="742955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Принципы реализации проекта</a:t>
            </a:r>
            <a:endParaRPr lang="ru-RU" sz="2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98590-42D6-4A86-9CA2-D5D38184A59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slow" advTm="1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98590-42D6-4A86-9CA2-D5D38184A59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142852"/>
            <a:ext cx="885831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МЕТОДЫ РАБОТЫ, НАПРАВЛЕННЫЕ НА ОЗДОРОВЛЕНИЕ УОП</a:t>
            </a:r>
          </a:p>
          <a:p>
            <a:pPr algn="ctr"/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ПРОВЕДЕНИЕ ЛЕКЦИЙ, БЕСЕД ПО ТЕМАТИКЕ ЗОЖ;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ВСТРЕЧА СО СПЕЦИАЛИСТАМИ;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ОРГАНИЗАЦИЯ И ПРОВЕДЕНИЕ АКЦИЙ, ТЕМАТИЧЕСКИХ ВЫСТУПЛЕНИЙ, КОНКУРСОВ ПЛАКАТОВ И СОЦИАЛЬНОЙ РЕКЛАМЫ, НАПРАВЛЕННЫХ НА ПРОПАГАНДУ ЗОЖ;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ПОДГОТОВКА И ВЫПУСК ТЕМАТИЧЕСКОЙ ПЕЧАТНОЙ ПРОДУКЦИИ;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ДИАГНОСТИКА  СОСТОЯНИЯ ЗДОРОВЬЯ УОП;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ВЗАИМОДЕЙСТВИЕ С УЧЕБНЫМИ ЗАВЕДЕНИЯМИ ПО ВОПРОСАМ ФОРМИРОВАНИЯ НАВЫКОВ ЗОЖ</a:t>
            </a:r>
          </a:p>
          <a:p>
            <a:pPr marL="342900" indent="-342900" algn="just">
              <a:buAutoNum type="arabicPeriod"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AutoNum type="arabicPeriod"/>
            </a:pPr>
            <a:endParaRPr lang="ru-RU" b="1" dirty="0" smtClean="0"/>
          </a:p>
          <a:p>
            <a:pPr algn="ctr"/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ransition spd="slow" advTm="1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062" y="0"/>
            <a:ext cx="88645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Направления деятельности</a:t>
            </a:r>
            <a:endParaRPr lang="ru-RU" sz="48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785794"/>
          <a:ext cx="892971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98590-42D6-4A86-9CA2-D5D38184A59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 advTm="1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357166"/>
          <a:ext cx="8429684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98590-42D6-4A86-9CA2-D5D38184A59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slow" advTm="1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142852"/>
          <a:ext cx="8715436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98590-42D6-4A86-9CA2-D5D38184A59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spd="slow" advTm="10000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21282</TotalTime>
  <Words>1206</Words>
  <Application>Microsoft Office PowerPoint</Application>
  <PresentationFormat>Экран (4:3)</PresentationFormat>
  <Paragraphs>174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проект «Формирование навыков здорового образа жизни у студентов Губкинского филиала ФГБОУ ВПО БГТУ им.В.Г.Шухова»</vt:lpstr>
      <vt:lpstr> Обоснование необходимости ОТКРЫТИЯ и реализации проекта</vt:lpstr>
      <vt:lpstr>Результаты обследования студентов в центре здоровья</vt:lpstr>
      <vt:lpstr>Цель проекта  Создание комплексной системы формирования здоровья, здорового образа жизни и обеспечение полноценных условий ее успешного и длительного функционирования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Ожидаемый результат проекта</vt:lpstr>
      <vt:lpstr>Сроки реализации проекта</vt:lpstr>
      <vt:lpstr>                                          СМЕТА РАСХОДОВ  2018 год</vt:lpstr>
      <vt:lpstr>Риски проекта</vt:lpstr>
      <vt:lpstr>Слайд 17</vt:lpstr>
    </vt:vector>
  </TitlesOfParts>
  <Company>GUP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Admin</cp:lastModifiedBy>
  <cp:revision>774</cp:revision>
  <cp:lastPrinted>2010-09-27T11:17:34Z</cp:lastPrinted>
  <dcterms:created xsi:type="dcterms:W3CDTF">2010-02-20T13:06:54Z</dcterms:created>
  <dcterms:modified xsi:type="dcterms:W3CDTF">2018-12-24T07:44:29Z</dcterms:modified>
</cp:coreProperties>
</file>